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BE8A-5F5C-491D-9D91-69E3087C5BD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264C-795C-451F-9AD3-AD93F4C8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BE8A-5F5C-491D-9D91-69E3087C5BD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264C-795C-451F-9AD3-AD93F4C8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6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BE8A-5F5C-491D-9D91-69E3087C5BD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264C-795C-451F-9AD3-AD93F4C8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0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BE8A-5F5C-491D-9D91-69E3087C5BD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264C-795C-451F-9AD3-AD93F4C8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2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BE8A-5F5C-491D-9D91-69E3087C5BD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264C-795C-451F-9AD3-AD93F4C8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3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BE8A-5F5C-491D-9D91-69E3087C5BD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264C-795C-451F-9AD3-AD93F4C8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9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BE8A-5F5C-491D-9D91-69E3087C5BD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264C-795C-451F-9AD3-AD93F4C8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36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BE8A-5F5C-491D-9D91-69E3087C5BD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264C-795C-451F-9AD3-AD93F4C8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6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BE8A-5F5C-491D-9D91-69E3087C5BD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264C-795C-451F-9AD3-AD93F4C8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9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BE8A-5F5C-491D-9D91-69E3087C5BD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264C-795C-451F-9AD3-AD93F4C8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2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BE8A-5F5C-491D-9D91-69E3087C5BD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264C-795C-451F-9AD3-AD93F4C8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6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9BE8A-5F5C-491D-9D91-69E3087C5BD1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264C-795C-451F-9AD3-AD93F4C8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0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Электроизмерительные приборы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09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00" y="92923"/>
            <a:ext cx="8477068" cy="63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4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47" y="72285"/>
            <a:ext cx="8562363" cy="646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00" y="78638"/>
            <a:ext cx="8482446" cy="64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5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61" y="134200"/>
            <a:ext cx="8379183" cy="63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8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17266"/>
            <a:ext cx="8378016" cy="635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5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1" y="81638"/>
            <a:ext cx="8441266" cy="63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3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3804"/>
            <a:ext cx="8441267" cy="63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6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42" y="122029"/>
            <a:ext cx="8352545" cy="63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4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51" y="108799"/>
            <a:ext cx="8372581" cy="6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6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18" y="60113"/>
            <a:ext cx="8516609" cy="640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6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28" y="117267"/>
            <a:ext cx="8441371" cy="63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14" y="105095"/>
            <a:ext cx="8410153" cy="637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6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399" y="97686"/>
            <a:ext cx="8430147" cy="63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75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Электроизмерительные приборы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Электроизмерительные приборы</dc:title>
  <dc:creator>Admin</dc:creator>
  <cp:lastModifiedBy>Admin</cp:lastModifiedBy>
  <cp:revision>14</cp:revision>
  <dcterms:created xsi:type="dcterms:W3CDTF">2022-11-04T17:02:03Z</dcterms:created>
  <dcterms:modified xsi:type="dcterms:W3CDTF">2022-11-04T17:09:35Z</dcterms:modified>
</cp:coreProperties>
</file>