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5" r:id="rId3"/>
    <p:sldId id="258" r:id="rId4"/>
    <p:sldId id="257" r:id="rId5"/>
    <p:sldId id="261" r:id="rId6"/>
    <p:sldId id="267" r:id="rId7"/>
    <p:sldId id="270" r:id="rId8"/>
    <p:sldId id="263" r:id="rId9"/>
    <p:sldId id="271" r:id="rId10"/>
    <p:sldId id="268" r:id="rId11"/>
    <p:sldId id="262" r:id="rId12"/>
    <p:sldId id="272" r:id="rId13"/>
    <p:sldId id="269" r:id="rId14"/>
    <p:sldId id="256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44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kam-school15.ucoz.ru/2017-2018/oct/05/325120_760x500.jpg" TargetMode="External"/><Relationship Id="rId13" Type="http://schemas.openxmlformats.org/officeDocument/2006/relationships/hyperlink" Target="https://voenmag.ru/components/com_jshopping/files/img_products/full_IMG_3725.jpeg" TargetMode="External"/><Relationship Id="rId3" Type="http://schemas.openxmlformats.org/officeDocument/2006/relationships/hyperlink" Target="http://mihcbs.hol.es/wp-content/uploads/2017/02/&#1044;&#1086;&#1082;&#1091;&#1084;&#1077;&#1085;&#1090;-Microsoft-Office-Publisher.jpg" TargetMode="External"/><Relationship Id="rId7" Type="http://schemas.openxmlformats.org/officeDocument/2006/relationships/hyperlink" Target="http://&#1090;&#1075;&#1082;&#1073;5.&#1088;&#1092;/images/DVS.jpg" TargetMode="External"/><Relationship Id="rId12" Type="http://schemas.openxmlformats.org/officeDocument/2006/relationships/hyperlink" Target="http://static.newauction.ru/offer_images/2015/11/21/09/big/E/EQeO7Hck2ma/albom_planshet_dlja_jubilejki_stalingradskaja_bitva_m.jpg" TargetMode="External"/><Relationship Id="rId2" Type="http://schemas.openxmlformats.org/officeDocument/2006/relationships/hyperlink" Target="https://sites.google.com/site/nazarovahistory/extra-credit/--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ov.cap.ru/Content/orgs/GovId_453/i.jpg" TargetMode="External"/><Relationship Id="rId11" Type="http://schemas.openxmlformats.org/officeDocument/2006/relationships/hyperlink" Target="https://fs00.infourok.ru/images/doc/179/205694/img0.jpg" TargetMode="External"/><Relationship Id="rId5" Type="http://schemas.openxmlformats.org/officeDocument/2006/relationships/hyperlink" Target="http://itd3.mycdn.me/image?id=858329002709&amp;t=20&amp;plc=WEB&amp;tkn=*e1r6UAj8JsFRboI_0HpnIMxWOz8" TargetMode="External"/><Relationship Id="rId10" Type="http://schemas.openxmlformats.org/officeDocument/2006/relationships/hyperlink" Target="http://image.slidesharecdn.com/70-130202111939-phpapp02/95/70-5-638.jpg?cb=1359804059" TargetMode="External"/><Relationship Id="rId4" Type="http://schemas.openxmlformats.org/officeDocument/2006/relationships/hyperlink" Target="http://pushkov-museum.ru/wp-content/uploads/2017/05/24523071799_31faef14b9_c.jpg" TargetMode="External"/><Relationship Id="rId9" Type="http://schemas.openxmlformats.org/officeDocument/2006/relationships/hyperlink" Target="http://vikulovo72.ru/i/n/995/190995/tn_190995_72a8408caa62f.jpg" TargetMode="External"/><Relationship Id="rId14" Type="http://schemas.openxmlformats.org/officeDocument/2006/relationships/hyperlink" Target="http://mypresentation.ru/documents/7947364f7afb5eb96f5de5b2e3fdf0f2/img3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812360" y="6211020"/>
            <a:ext cx="978408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сведения 7">
            <a:hlinkClick r:id="" action="ppaction://hlinkshowjump?jump=lastslide" highlightClick="1"/>
          </p:cNvPr>
          <p:cNvSpPr/>
          <p:nvPr/>
        </p:nvSpPr>
        <p:spPr>
          <a:xfrm>
            <a:off x="97176" y="658392"/>
            <a:ext cx="1042416" cy="1042416"/>
          </a:xfrm>
          <a:prstGeom prst="actionButtonInformation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76268" y="410159"/>
            <a:ext cx="71134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Интерактивная викторина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ttps://narodnoeslovo.ru/sites/narodnoeslovo/files/articles/23728/galery/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542475" cy="400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90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08912" cy="1512168"/>
          </a:xfrm>
          <a:prstGeom prst="rect">
            <a:avLst/>
          </a:prstGeom>
          <a:solidFill>
            <a:srgbClr val="0070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Aft>
                <a:spcPts val="0"/>
              </a:spcAft>
              <a:tabLst>
                <a:tab pos="408940" algn="l"/>
              </a:tabLst>
            </a:pPr>
            <a:r>
              <a:rPr lang="ru-RU" sz="4000" b="1" dirty="0">
                <a:solidFill>
                  <a:schemeClr val="bg1"/>
                </a:solidFill>
              </a:rPr>
              <a:t>Командующий </a:t>
            </a:r>
            <a:r>
              <a:rPr lang="ru-RU" sz="4000" b="1" dirty="0" smtClean="0">
                <a:solidFill>
                  <a:schemeClr val="bg1"/>
                </a:solidFill>
              </a:rPr>
              <a:t>64-й </a:t>
            </a:r>
            <a:r>
              <a:rPr lang="ru-RU" sz="4000" b="1" dirty="0">
                <a:solidFill>
                  <a:schemeClr val="bg1"/>
                </a:solidFill>
              </a:rPr>
              <a:t>армией 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lvl="0" algn="ctr" fontAlgn="base">
              <a:spcAft>
                <a:spcPts val="0"/>
              </a:spcAft>
              <a:tabLst>
                <a:tab pos="408940" algn="l"/>
              </a:tabLst>
            </a:pPr>
            <a:r>
              <a:rPr lang="ru-RU" sz="3600" b="1" dirty="0" smtClean="0">
                <a:solidFill>
                  <a:srgbClr val="FF0000"/>
                </a:solidFill>
              </a:rPr>
              <a:t>1.</a:t>
            </a:r>
            <a:r>
              <a:rPr lang="ru-RU" sz="3600" b="1" dirty="0"/>
              <a:t> </a:t>
            </a:r>
            <a:r>
              <a:rPr lang="ru-RU" sz="3600" b="1" dirty="0" smtClean="0"/>
              <a:t>Шумилов </a:t>
            </a:r>
            <a:r>
              <a:rPr lang="ru-RU" sz="3600" b="1" dirty="0" smtClean="0">
                <a:solidFill>
                  <a:srgbClr val="FF0000"/>
                </a:solidFill>
              </a:rPr>
              <a:t>2.</a:t>
            </a:r>
            <a:r>
              <a:rPr lang="ru-RU" sz="3600" b="1" dirty="0" smtClean="0"/>
              <a:t> Чуйков  </a:t>
            </a:r>
            <a:r>
              <a:rPr lang="ru-RU" sz="3600" b="1" dirty="0" smtClean="0">
                <a:solidFill>
                  <a:srgbClr val="FF0000"/>
                </a:solidFill>
              </a:rPr>
              <a:t>3</a:t>
            </a:r>
            <a:r>
              <a:rPr lang="ru-RU" sz="3600" b="1" dirty="0">
                <a:solidFill>
                  <a:srgbClr val="FF0000"/>
                </a:solidFill>
              </a:rPr>
              <a:t>.</a:t>
            </a:r>
            <a:r>
              <a:rPr lang="ru-RU" sz="3600" b="1" dirty="0"/>
              <a:t> Петров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060848"/>
            <a:ext cx="5040560" cy="4392488"/>
          </a:xfrm>
          <a:prstGeom prst="rect">
            <a:avLst/>
          </a:prstGeom>
          <a:blipFill dpi="0"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6-конечная звезда 4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6228184" y="2086580"/>
            <a:ext cx="1440160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6-конечная звезда 5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7062576" y="3359876"/>
            <a:ext cx="1440160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16-конечная звезда 6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6178992" y="4653136"/>
            <a:ext cx="1440160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086580"/>
            <a:ext cx="5040560" cy="439248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524328" y="5968704"/>
            <a:ext cx="978408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43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08912" cy="1512168"/>
          </a:xfrm>
          <a:prstGeom prst="rect">
            <a:avLst/>
          </a:prstGeom>
          <a:solidFill>
            <a:srgbClr val="0070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Aft>
                <a:spcPts val="0"/>
              </a:spcAft>
              <a:tabLst>
                <a:tab pos="408940" algn="l"/>
              </a:tabLst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каком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году Сталинград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получил высокое звание город- герой?</a:t>
            </a:r>
            <a:endParaRPr lang="ru-RU" sz="2000" b="1" dirty="0">
              <a:solidFill>
                <a:schemeClr val="bg1"/>
              </a:solidFill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060848"/>
            <a:ext cx="5040560" cy="4379622"/>
          </a:xfrm>
          <a:prstGeom prst="rect">
            <a:avLst/>
          </a:prstGeom>
          <a:blipFill dpi="0"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6-конечная звезда 4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6228184" y="2086580"/>
            <a:ext cx="2448272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1945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6-конечная звезда 5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6315044" y="3395816"/>
            <a:ext cx="2274552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1946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16-конечная звезда 6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6337860" y="4630836"/>
            <a:ext cx="2323744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1965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7312" y="2086580"/>
            <a:ext cx="5040560" cy="436675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524328" y="5968704"/>
            <a:ext cx="978408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08912" cy="1512168"/>
          </a:xfrm>
          <a:prstGeom prst="rect">
            <a:avLst/>
          </a:prstGeom>
          <a:solidFill>
            <a:srgbClr val="0070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Aft>
                <a:spcPts val="0"/>
              </a:spcAft>
              <a:tabLst>
                <a:tab pos="408940" algn="l"/>
              </a:tabLst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каком году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учреждена медаль «За оборону Сталинграда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 ?</a:t>
            </a:r>
            <a:endParaRPr lang="ru-RU" sz="2000" b="1" i="1" dirty="0">
              <a:solidFill>
                <a:schemeClr val="bg1"/>
              </a:solidFill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060848"/>
            <a:ext cx="5040560" cy="4379622"/>
          </a:xfrm>
          <a:prstGeom prst="rect">
            <a:avLst/>
          </a:prstGeom>
          <a:blipFill dpi="0"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6-конечная звезда 4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6228184" y="2086580"/>
            <a:ext cx="2448272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1945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6-конечная звезда 5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6315044" y="3395816"/>
            <a:ext cx="2274552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1943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16-конечная звезда 6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6337860" y="4630836"/>
            <a:ext cx="2323744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7312" y="2067281"/>
            <a:ext cx="5040560" cy="436675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524328" y="5968704"/>
            <a:ext cx="978408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88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08912" cy="1512168"/>
          </a:xfrm>
          <a:prstGeom prst="rect">
            <a:avLst/>
          </a:prstGeom>
          <a:solidFill>
            <a:srgbClr val="0070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Aft>
                <a:spcPts val="0"/>
              </a:spcAft>
              <a:tabLst>
                <a:tab pos="408940" algn="l"/>
              </a:tabLst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долго шли бои за Мамаев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курган ? </a:t>
            </a: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(Дней и ночей)</a:t>
            </a:r>
            <a:endParaRPr lang="ru-RU" sz="2000" b="1" i="1" dirty="0">
              <a:solidFill>
                <a:schemeClr val="bg1"/>
              </a:solidFill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060848"/>
            <a:ext cx="5040560" cy="4379622"/>
          </a:xfrm>
          <a:prstGeom prst="rect">
            <a:avLst/>
          </a:prstGeom>
          <a:blipFill dpi="0"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6-конечная звезда 4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6228184" y="2086580"/>
            <a:ext cx="2448272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6-конечная звезда 5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6315044" y="3395816"/>
            <a:ext cx="2274552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16-конечная звезда 6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6337860" y="4630836"/>
            <a:ext cx="2323744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140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6160" y="2073714"/>
            <a:ext cx="5040560" cy="436675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524328" y="5968704"/>
            <a:ext cx="978408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19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607" y="655655"/>
            <a:ext cx="6978792" cy="523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1832050"/>
            <a:ext cx="6411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работу!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в конец 3">
            <a:hlinkClick r:id="" action="ppaction://hlinkshowjump?jump=endshow" highlightClick="1"/>
          </p:cNvPr>
          <p:cNvSpPr/>
          <p:nvPr/>
        </p:nvSpPr>
        <p:spPr>
          <a:xfrm>
            <a:off x="7510023" y="5368541"/>
            <a:ext cx="1042416" cy="1042416"/>
          </a:xfrm>
          <a:prstGeom prst="actionButtonEnd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20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9600" y="1042378"/>
            <a:ext cx="8676455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https://sites.google.com/site/nazarovahistory/extra-credit/--1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http://mihcbs.hol.es/wp-content/uploads/2017/02/Документ-Microsoft-Office-Publisher.jpg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/>
              </a:rPr>
              <a:t>http://pushkov-museum.ru/wp-content/uploads/2017/05/24523071799_31faef14b9_c.jpg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5"/>
              </a:rPr>
              <a:t>http://itd3.mycdn.me/image?id=858329002709&amp;t=20&amp;plc=WEB&amp;tkn=*e1r6UAj8JsFRboI_0HpnIMxWOz8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6"/>
              </a:rPr>
              <a:t>http://gov.cap.ru/Content/orgs/GovId_453/i.jpg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7"/>
              </a:rPr>
              <a:t>http://тгкб5.рф/images/DVS.jpg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8"/>
              </a:rPr>
              <a:t>http://kam-school15.ucoz.ru/2017-2018/oct/05/325120_760x500.jpg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9"/>
              </a:rPr>
              <a:t>http://vikulovo72.ru/i/n/995/190995/tn_190995_72a8408caa62f.jpg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0"/>
              </a:rPr>
              <a:t>http://image.slidesharecdn.com/70-130202111939-phpapp02/95/70-5-638.jpg%253Fcb%253D1359804059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1"/>
              </a:rPr>
              <a:t>https://fs00.infourok.ru/images/doc/179/205694/img0.jpg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2"/>
              </a:rPr>
              <a:t>http://static.newauction.ru/offer_images/2015/11/21/09/big/E/EQeO7Hck2ma/albom_planshet_dlja_jubilejki_stalingradskaja_bitva_m.jpg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3"/>
              </a:rPr>
              <a:t>https://</a:t>
            </a:r>
            <a:r>
              <a:rPr lang="ru-RU" sz="1600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3"/>
              </a:rPr>
              <a:t>voenmag.ru/components/com_jshopping/files/img_products/full_IMG_3725.jpeg</a:t>
            </a:r>
            <a:endParaRPr lang="ru-RU" sz="1600" u="sng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FF0000"/>
                </a:solidFill>
                <a:hlinkClick r:id="rId14"/>
              </a:rPr>
              <a:t>http://mypresentation.ru/documents/7947364f7afb5eb96f5de5b2e3fdf0f2/img3.jpg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Calibri"/>
                <a:ea typeface="Calibri"/>
                <a:cs typeface="Times New Roman"/>
              </a:rPr>
              <a:t> 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3" y="515702"/>
            <a:ext cx="1535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028384" y="5552292"/>
            <a:ext cx="754384" cy="792088"/>
          </a:xfrm>
          <a:prstGeom prst="actionButtonHom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34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3" cy="5328592"/>
          </a:xfrm>
          <a:prstGeom prst="rect">
            <a:avLst/>
          </a:prstGeom>
          <a:solidFill>
            <a:srgbClr val="0070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40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Нажмите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фигуру с цифрой,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указывающей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правильный ответ.</a:t>
            </a:r>
          </a:p>
          <a:p>
            <a:pPr lvl="0" algn="ctr">
              <a:spcBef>
                <a:spcPct val="2000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правильно ответите на вопрос - картинка раскрасится, </a:t>
            </a:r>
          </a:p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вы получите аплодисменты. </a:t>
            </a:r>
          </a:p>
          <a:p>
            <a:pPr lvl="0" algn="ctr">
              <a:spcBef>
                <a:spcPct val="2000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стрелка перехода на следующий слайд. Нажав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стрелку, </a:t>
            </a:r>
          </a:p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получите новое задание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524328" y="5968704"/>
            <a:ext cx="978408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467979" y="512956"/>
            <a:ext cx="2208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34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496944" cy="1512168"/>
          </a:xfrm>
          <a:prstGeom prst="rect">
            <a:avLst/>
          </a:prstGeom>
          <a:solidFill>
            <a:srgbClr val="0070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Aft>
                <a:spcPts val="0"/>
              </a:spcAft>
              <a:tabLst>
                <a:tab pos="408940" algn="l"/>
              </a:tabLst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Назовите дату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начала 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0" algn="ctr" fontAlgn="base">
              <a:spcAft>
                <a:spcPts val="0"/>
              </a:spcAft>
              <a:tabLst>
                <a:tab pos="408940" algn="l"/>
              </a:tabLst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Сталинградской битвы </a:t>
            </a: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(Июль)</a:t>
            </a:r>
            <a:endParaRPr lang="ru-RU" sz="2000" b="1" i="1" dirty="0">
              <a:solidFill>
                <a:schemeClr val="bg1"/>
              </a:solidFill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44824"/>
            <a:ext cx="4752528" cy="4824536"/>
          </a:xfrm>
          <a:prstGeom prst="rect">
            <a:avLst/>
          </a:prstGeom>
          <a:blipFill dpi="0" rotWithShape="1"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6-конечная звезда 4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6228184" y="2086580"/>
            <a:ext cx="1440160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6-конечная звезда 5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7062576" y="3359876"/>
            <a:ext cx="1440160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16-конечная звезда 6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6178992" y="4653136"/>
            <a:ext cx="1440160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92" y="1850536"/>
            <a:ext cx="4752496" cy="482453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524328" y="5968704"/>
            <a:ext cx="978408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28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08912" cy="1728192"/>
          </a:xfrm>
          <a:prstGeom prst="rect">
            <a:avLst/>
          </a:prstGeom>
          <a:solidFill>
            <a:srgbClr val="0070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Aft>
                <a:spcPts val="0"/>
              </a:spcAft>
              <a:tabLst>
                <a:tab pos="408940" algn="l"/>
              </a:tabLst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какой срок Гитлер хотел овладеть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городом? </a:t>
            </a: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(Недели) </a:t>
            </a:r>
            <a:endParaRPr lang="ru-RU" sz="40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060848"/>
            <a:ext cx="5040560" cy="4392488"/>
          </a:xfrm>
          <a:prstGeom prst="rect">
            <a:avLst/>
          </a:prstGeom>
          <a:blipFill dpi="0"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6-конечная звезда 4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6228184" y="2086580"/>
            <a:ext cx="1440160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6" name="16-конечная звезда 5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7062576" y="3359876"/>
            <a:ext cx="1440160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16-конечная звезда 6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6178992" y="4653136"/>
            <a:ext cx="1440160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086580"/>
            <a:ext cx="5040560" cy="439248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524328" y="5968704"/>
            <a:ext cx="978408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40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5352" y="0"/>
            <a:ext cx="8208912" cy="1848176"/>
          </a:xfrm>
          <a:prstGeom prst="rect">
            <a:avLst/>
          </a:prstGeom>
          <a:solidFill>
            <a:srgbClr val="0070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Aft>
                <a:spcPts val="0"/>
              </a:spcAft>
              <a:tabLst>
                <a:tab pos="408940" algn="l"/>
              </a:tabLst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Сколько человек были награждены медалью «За оборону Сталинградской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битвы» </a:t>
            </a:r>
            <a:endParaRPr lang="ru-RU" sz="2000" b="1" dirty="0">
              <a:solidFill>
                <a:schemeClr val="bg1"/>
              </a:solidFill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060848"/>
            <a:ext cx="5040560" cy="4379622"/>
          </a:xfrm>
          <a:prstGeom prst="rect">
            <a:avLst/>
          </a:prstGeom>
          <a:blipFill dpi="0"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6-конечная звезда 4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6228184" y="2086580"/>
            <a:ext cx="1944216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450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6-конечная звезда 5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7062576" y="3359876"/>
            <a:ext cx="1973920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750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16-конечная звезда 6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6178992" y="4653136"/>
            <a:ext cx="1993408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073714"/>
            <a:ext cx="5040560" cy="436675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524328" y="5968704"/>
            <a:ext cx="978408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88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5352" y="0"/>
            <a:ext cx="8208912" cy="1848176"/>
          </a:xfrm>
          <a:prstGeom prst="rect">
            <a:avLst/>
          </a:prstGeom>
          <a:solidFill>
            <a:srgbClr val="0070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Aft>
                <a:spcPts val="0"/>
              </a:spcAft>
              <a:tabLst>
                <a:tab pos="408940" algn="l"/>
              </a:tabLst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Сколько человек получило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звание Героя Советского Союза в Сталинградской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битве ?</a:t>
            </a:r>
            <a:endParaRPr lang="ru-RU" sz="2000" b="1" dirty="0">
              <a:solidFill>
                <a:schemeClr val="bg1"/>
              </a:solidFill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060848"/>
            <a:ext cx="4824536" cy="4379622"/>
          </a:xfrm>
          <a:prstGeom prst="rect">
            <a:avLst/>
          </a:prstGeom>
          <a:blipFill dpi="0"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6-конечная звезда 4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6876256" y="3229995"/>
            <a:ext cx="1944216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140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6-конечная звезда 5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5946412" y="2060848"/>
            <a:ext cx="1973920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125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16-конечная звезда 6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6178992" y="4653136"/>
            <a:ext cx="1993408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086580"/>
            <a:ext cx="4824536" cy="436675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524328" y="5968704"/>
            <a:ext cx="978408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39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08912" cy="1512168"/>
          </a:xfrm>
          <a:prstGeom prst="rect">
            <a:avLst/>
          </a:prstGeom>
          <a:solidFill>
            <a:srgbClr val="0070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Aft>
                <a:spcPts val="0"/>
              </a:spcAft>
              <a:tabLst>
                <a:tab pos="408940" algn="l"/>
              </a:tabLst>
            </a:pPr>
            <a:r>
              <a:rPr lang="ru-RU" sz="4000" b="1" dirty="0" smtClean="0">
                <a:solidFill>
                  <a:schemeClr val="bg1"/>
                </a:solidFill>
              </a:rPr>
              <a:t>Как </a:t>
            </a:r>
            <a:r>
              <a:rPr lang="ru-RU" sz="4000" b="1" dirty="0">
                <a:solidFill>
                  <a:schemeClr val="bg1"/>
                </a:solidFill>
              </a:rPr>
              <a:t>значился в военных сводках Мамаев курган? 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i="1" dirty="0" smtClean="0">
                <a:solidFill>
                  <a:schemeClr val="bg1"/>
                </a:solidFill>
              </a:rPr>
              <a:t>(Высота)</a:t>
            </a:r>
            <a:endParaRPr lang="ru-RU" sz="36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060848"/>
            <a:ext cx="5040560" cy="4392488"/>
          </a:xfrm>
          <a:prstGeom prst="rect">
            <a:avLst/>
          </a:prstGeom>
          <a:blipFill dpi="0"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6-конечная звезда 4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6228184" y="2086580"/>
            <a:ext cx="2016224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6-конечная звезда 5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6899072" y="3359876"/>
            <a:ext cx="1993408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104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16-конечная звезда 6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6178992" y="4653136"/>
            <a:ext cx="2065416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2456" y="2086580"/>
            <a:ext cx="5040560" cy="439248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524328" y="5968704"/>
            <a:ext cx="978408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21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08912" cy="1512168"/>
          </a:xfrm>
          <a:prstGeom prst="rect">
            <a:avLst/>
          </a:prstGeom>
          <a:solidFill>
            <a:srgbClr val="0070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Aft>
                <a:spcPts val="0"/>
              </a:spcAft>
              <a:tabLst>
                <a:tab pos="408940" algn="l"/>
              </a:tabLst>
            </a:pPr>
            <a:r>
              <a:rPr lang="ru-RU" sz="4000" b="1" dirty="0">
                <a:solidFill>
                  <a:schemeClr val="bg1"/>
                </a:solidFill>
              </a:rPr>
              <a:t>Командующий 62-й </a:t>
            </a:r>
            <a:r>
              <a:rPr lang="ru-RU" sz="4000" b="1" dirty="0" smtClean="0">
                <a:solidFill>
                  <a:schemeClr val="bg1"/>
                </a:solidFill>
              </a:rPr>
              <a:t>армией</a:t>
            </a:r>
          </a:p>
          <a:p>
            <a:pPr lvl="0" algn="ctr" fontAlgn="base">
              <a:spcAft>
                <a:spcPts val="0"/>
              </a:spcAft>
              <a:tabLst>
                <a:tab pos="408940" algn="l"/>
              </a:tabLst>
            </a:pPr>
            <a:r>
              <a:rPr lang="ru-RU" sz="3600" b="1" dirty="0" smtClean="0">
                <a:solidFill>
                  <a:srgbClr val="FF0000"/>
                </a:solidFill>
              </a:rPr>
              <a:t>1.</a:t>
            </a:r>
            <a:r>
              <a:rPr lang="ru-RU" sz="3600" b="1" dirty="0"/>
              <a:t> </a:t>
            </a:r>
            <a:r>
              <a:rPr lang="ru-RU" sz="3600" b="1" dirty="0" smtClean="0"/>
              <a:t>Чуйков </a:t>
            </a:r>
            <a:r>
              <a:rPr lang="ru-RU" sz="3600" b="1" dirty="0" smtClean="0">
                <a:solidFill>
                  <a:srgbClr val="FF0000"/>
                </a:solidFill>
              </a:rPr>
              <a:t>2.</a:t>
            </a:r>
            <a:r>
              <a:rPr lang="ru-RU" sz="3600" b="1" dirty="0" smtClean="0"/>
              <a:t> Рокоссовский  </a:t>
            </a:r>
            <a:r>
              <a:rPr lang="ru-RU" sz="3600" b="1" dirty="0" smtClean="0">
                <a:solidFill>
                  <a:srgbClr val="FF0000"/>
                </a:solidFill>
              </a:rPr>
              <a:t>3</a:t>
            </a:r>
            <a:r>
              <a:rPr lang="ru-RU" sz="3600" b="1" dirty="0">
                <a:solidFill>
                  <a:srgbClr val="FF0000"/>
                </a:solidFill>
              </a:rPr>
              <a:t>.</a:t>
            </a:r>
            <a:r>
              <a:rPr lang="ru-RU" sz="3600" b="1" dirty="0"/>
              <a:t> Петров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060848"/>
            <a:ext cx="5040560" cy="4392488"/>
          </a:xfrm>
          <a:prstGeom prst="rect">
            <a:avLst/>
          </a:prstGeom>
          <a:blipFill dpi="0"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6-конечная звезда 4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6228184" y="2086580"/>
            <a:ext cx="1440160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6-конечная звезда 5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7062576" y="3359876"/>
            <a:ext cx="1440160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16-конечная звезда 6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6178992" y="4653136"/>
            <a:ext cx="1440160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086580"/>
            <a:ext cx="5040560" cy="439248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524328" y="5968704"/>
            <a:ext cx="978408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21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5352" y="0"/>
            <a:ext cx="8208912" cy="1848176"/>
          </a:xfrm>
          <a:prstGeom prst="rect">
            <a:avLst/>
          </a:prstGeom>
          <a:solidFill>
            <a:srgbClr val="0070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Aft>
                <a:spcPts val="0"/>
              </a:spcAft>
              <a:tabLst>
                <a:tab pos="408940" algn="l"/>
              </a:tabLst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Назовите высоту  скульптуры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«Родина- мать зовет!»</a:t>
            </a:r>
            <a:endParaRPr lang="ru-RU" sz="2000" b="1" dirty="0">
              <a:solidFill>
                <a:schemeClr val="bg1"/>
              </a:solidFill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060848"/>
            <a:ext cx="5040560" cy="4379622"/>
          </a:xfrm>
          <a:prstGeom prst="rect">
            <a:avLst/>
          </a:prstGeom>
          <a:blipFill dpi="0"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6-конечная звезда 4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6228184" y="2086580"/>
            <a:ext cx="1944216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6-конечная звезда 5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7062576" y="3359876"/>
            <a:ext cx="1973920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16-конечная звезда 6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6178992" y="4653136"/>
            <a:ext cx="1993408" cy="1130424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0768" y="2073714"/>
            <a:ext cx="5040560" cy="436675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524328" y="5968704"/>
            <a:ext cx="978408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53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277</TotalTime>
  <Words>244</Words>
  <Application>Microsoft Office PowerPoint</Application>
  <PresentationFormat>Экран (4:3)</PresentationFormat>
  <Paragraphs>73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Impact</vt:lpstr>
      <vt:lpstr>Times New Roman</vt:lpstr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</dc:creator>
  <cp:lastModifiedBy>root</cp:lastModifiedBy>
  <cp:revision>36</cp:revision>
  <dcterms:created xsi:type="dcterms:W3CDTF">2016-12-05T18:28:34Z</dcterms:created>
  <dcterms:modified xsi:type="dcterms:W3CDTF">2024-02-07T07:17:34Z</dcterms:modified>
</cp:coreProperties>
</file>