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306" r:id="rId2"/>
    <p:sldId id="369" r:id="rId3"/>
    <p:sldId id="368" r:id="rId4"/>
    <p:sldId id="347" r:id="rId5"/>
    <p:sldId id="345" r:id="rId6"/>
    <p:sldId id="341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1" autoAdjust="0"/>
  </p:normalViewPr>
  <p:slideViewPr>
    <p:cSldViewPr>
      <p:cViewPr varScale="1">
        <p:scale>
          <a:sx n="95" d="100"/>
          <a:sy n="95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45EB6A99-79F0-4CDF-96A7-891595F8D7CB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C9479DD0-9BC7-4D83-BDB5-87EBD022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8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027-D1D4-4C56-B2FF-5C5CD611403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B49DF-0202-4A26-A124-8C3EED7B3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2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278688" cy="34705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Рейтинг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активности в общественной жизни группы и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колледжа</a:t>
            </a:r>
            <a:b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на 2019-2020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учебный год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84993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75234"/>
              </p:ext>
            </p:extLst>
          </p:nvPr>
        </p:nvGraphicFramePr>
        <p:xfrm>
          <a:off x="440127" y="1196752"/>
          <a:ext cx="8229600" cy="523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61"/>
                <a:gridCol w="2592288"/>
                <a:gridCol w="2256351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куратор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414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Т-19/1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Смирнова А.Ф.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effectLst/>
                        </a:rPr>
                        <a:t>11</a:t>
                      </a:r>
                      <a:endParaRPr lang="ru-RU" b="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Т-19/2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Полякова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ТМ-19/1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Бородич</a:t>
                      </a:r>
                      <a:r>
                        <a:rPr lang="ru-RU" dirty="0" smtClean="0"/>
                        <a:t> А.А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ТМ-19/2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Крамер Е.П.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Дровосеков 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УК-19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Вепрева С.В.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Веретенников А.Л.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Голева</a:t>
                      </a:r>
                      <a:r>
                        <a:rPr lang="ru-RU" dirty="0" smtClean="0"/>
                        <a:t> И.Г.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effectLst/>
                        </a:rPr>
                        <a:t>7</a:t>
                      </a:r>
                      <a:endParaRPr lang="ru-RU" b="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Полякова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КС-19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Рягузова</a:t>
                      </a:r>
                      <a:r>
                        <a:rPr lang="ru-RU" dirty="0" smtClean="0"/>
                        <a:t> И.В.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effectLst/>
                        </a:rPr>
                        <a:t>9</a:t>
                      </a:r>
                      <a:endParaRPr lang="ru-RU" b="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КС-19к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Рягузова</a:t>
                      </a:r>
                      <a:r>
                        <a:rPr lang="ru-RU" dirty="0" smtClean="0"/>
                        <a:t> И.В.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effectLst/>
                        </a:rPr>
                        <a:t>10</a:t>
                      </a:r>
                      <a:endParaRPr lang="ru-RU" b="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Мингазова</a:t>
                      </a:r>
                      <a:r>
                        <a:rPr lang="ru-RU" dirty="0" smtClean="0"/>
                        <a:t> М.Г.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1 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4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59534"/>
              </p:ext>
            </p:extLst>
          </p:nvPr>
        </p:nvGraphicFramePr>
        <p:xfrm>
          <a:off x="457200" y="126876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2448272"/>
                <a:gridCol w="2489448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куратор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Т-18/1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Полякова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Т-18/2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Сабярзянов</a:t>
                      </a:r>
                      <a:r>
                        <a:rPr lang="ru-RU" dirty="0" smtClean="0"/>
                        <a:t> Н.Н.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ТМ-18/1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Голева</a:t>
                      </a:r>
                      <a:r>
                        <a:rPr lang="ru-RU" dirty="0" smtClean="0"/>
                        <a:t> И.Г.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ТМ-18/2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Бородич</a:t>
                      </a:r>
                      <a:r>
                        <a:rPr lang="ru-RU" baseline="0" dirty="0" smtClean="0"/>
                        <a:t> 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Новиков В.Д.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УК-18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Николаева</a:t>
                      </a:r>
                      <a:r>
                        <a:rPr lang="ru-RU" baseline="0" dirty="0" smtClean="0"/>
                        <a:t> М.М.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Бородич</a:t>
                      </a:r>
                      <a:r>
                        <a:rPr lang="ru-RU" baseline="0" dirty="0" smtClean="0"/>
                        <a:t> 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Мелюхина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Полякова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Алмакаева</a:t>
                      </a:r>
                      <a:r>
                        <a:rPr lang="ru-RU" dirty="0" smtClean="0"/>
                        <a:t> В.Н.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КС-18к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Проценко Г.И.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СА-18к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Леденёва С.Ю.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</a:t>
            </a:r>
            <a:r>
              <a:rPr lang="ru-RU" sz="4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7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554166"/>
              </p:ext>
            </p:extLst>
          </p:nvPr>
        </p:nvGraphicFramePr>
        <p:xfrm>
          <a:off x="755576" y="908720"/>
          <a:ext cx="7416824" cy="540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088232"/>
                <a:gridCol w="2016224"/>
                <a:gridCol w="2088232"/>
              </a:tblGrid>
              <a:tr h="3600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группа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куратор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230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КС-17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Кадочникова Н.В.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14846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Т-17/1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Бокова А.В.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86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Т-17/2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Крамер Е.П.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15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ТМ-17/1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Боталова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И.Н.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1113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ТМ-17/2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Крамер Е.П.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3143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ТО-17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Новиков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В.Д.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173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УК-17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Николаева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</a:rPr>
                        <a:t> М.М.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199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УМ-17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Веретенников А.Л.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1427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Э-17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Леденёва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С.Ю.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31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Св-17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Полякова Н.В.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31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Ст-17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Мишланова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Л.П.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698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ТО-17к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Бокова А.В.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СА-17к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Кадочникова Н.В.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3</a:t>
            </a:r>
            <a:r>
              <a:rPr lang="ru-RU" sz="4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1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067911"/>
              </p:ext>
            </p:extLst>
          </p:nvPr>
        </p:nvGraphicFramePr>
        <p:xfrm>
          <a:off x="827584" y="908720"/>
          <a:ext cx="7632848" cy="551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160240"/>
                <a:gridCol w="2016224"/>
                <a:gridCol w="2088232"/>
              </a:tblGrid>
              <a:tr h="28803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группа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куратор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КС-16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Крамер Е.П.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Т-16/1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Сорокина З.Х.</a:t>
                      </a:r>
                      <a:endParaRPr lang="ru-R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Т-16/2</a:t>
                      </a:r>
                      <a:endParaRPr lang="ru-R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Сорокина З.Х.</a:t>
                      </a:r>
                      <a:endParaRPr lang="ru-R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64</a:t>
                      </a:r>
                      <a:endParaRPr lang="ru-R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ТМ-16/1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Дружинина В.Ю.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ТМ-16/2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Меньшикова Е.В.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ТО-16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Тютикова</a:t>
                      </a:r>
                      <a:r>
                        <a:rPr lang="ru-RU" sz="1600" dirty="0" smtClean="0"/>
                        <a:t> О.В.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УК-16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Проценко</a:t>
                      </a:r>
                      <a:r>
                        <a:rPr lang="ru-RU" sz="1600" baseline="0" dirty="0" smtClean="0"/>
                        <a:t> Г.И.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УМ-16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Семенова Н.Г.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Мелюхина Л.В.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Св-16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Полякова Н.В.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Ст-16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Мишланова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Л.П.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794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ТО-16к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Крамер Е.П.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</a:tr>
              <a:tr h="3962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КС-16к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Крамер Е.П.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</a:t>
            </a:r>
            <a:r>
              <a:rPr lang="ru-RU" sz="4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 </a:t>
            </a:r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26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699352"/>
              </p:ext>
            </p:extLst>
          </p:nvPr>
        </p:nvGraphicFramePr>
        <p:xfrm>
          <a:off x="1259632" y="1700808"/>
          <a:ext cx="6840761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880320"/>
                <a:gridCol w="1224136"/>
                <a:gridCol w="936105"/>
              </a:tblGrid>
              <a:tr h="5612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куратор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место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49248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УК-17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Николаева М.М.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68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ТМ-19/2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Крамер Е.П.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68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ТМ-18/1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Бородич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А.А.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68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УМ-18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68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Т-16/1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Сорокина З.Х.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Активность </a:t>
            </a: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группы 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по колледжу </a:t>
            </a:r>
            <a:r>
              <a:rPr lang="en-US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первые 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3</a:t>
            </a: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места)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556410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6908</TotalTime>
  <Words>376</Words>
  <Application>Microsoft Office PowerPoint</Application>
  <PresentationFormat>Экран (4:3)</PresentationFormat>
  <Paragraphs>252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Lucida Sans Unicode</vt:lpstr>
      <vt:lpstr>Verdana</vt:lpstr>
      <vt:lpstr>Wingdings 2</vt:lpstr>
      <vt:lpstr>Wingdings 3</vt:lpstr>
      <vt:lpstr>Открытая</vt:lpstr>
      <vt:lpstr>Рейтинг по активности в общественной жизни группы и колледжа на 2019-2020 учебный год</vt:lpstr>
      <vt:lpstr>Рейтинг групп 1 курсов</vt:lpstr>
      <vt:lpstr>Рейтинг групп 2 курсов</vt:lpstr>
      <vt:lpstr>Рейтинг групп 3 курсов</vt:lpstr>
      <vt:lpstr>Рейтинг групп 4 курсов</vt:lpstr>
      <vt:lpstr>Активность группы по колледжу  (первые 3 места)</vt:lpstr>
    </vt:vector>
  </TitlesOfParts>
  <Company>ФГОУ СПО ППК имени Н.Г. Славянова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ОТЧЕТ  ПОДРАЗДЕЛЕНИЯ УЧЕБНО-ВОСПИТАТЕЛЬНОЙ РАБОТЫ  ЗА I СЕМЕСТР  2011-2012 УЧЕБНОГО ГОДА </dc:title>
  <dc:creator>kanjukova</dc:creator>
  <cp:lastModifiedBy>root</cp:lastModifiedBy>
  <cp:revision>356</cp:revision>
  <cp:lastPrinted>2020-09-18T07:43:02Z</cp:lastPrinted>
  <dcterms:created xsi:type="dcterms:W3CDTF">2012-01-11T10:43:24Z</dcterms:created>
  <dcterms:modified xsi:type="dcterms:W3CDTF">2022-01-18T11:10:54Z</dcterms:modified>
</cp:coreProperties>
</file>