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6"/>
  </p:notesMasterIdLst>
  <p:handoutMasterIdLst>
    <p:handoutMasterId r:id="rId17"/>
  </p:handoutMasterIdLst>
  <p:sldIdLst>
    <p:sldId id="289" r:id="rId2"/>
    <p:sldId id="310" r:id="rId3"/>
    <p:sldId id="328" r:id="rId4"/>
    <p:sldId id="317" r:id="rId5"/>
    <p:sldId id="318" r:id="rId6"/>
    <p:sldId id="319" r:id="rId7"/>
    <p:sldId id="321" r:id="rId8"/>
    <p:sldId id="322" r:id="rId9"/>
    <p:sldId id="323" r:id="rId10"/>
    <p:sldId id="326" r:id="rId11"/>
    <p:sldId id="329" r:id="rId12"/>
    <p:sldId id="330" r:id="rId13"/>
    <p:sldId id="327" r:id="rId14"/>
    <p:sldId id="316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F"/>
    <a:srgbClr val="0058BF"/>
    <a:srgbClr val="660033"/>
    <a:srgbClr val="800000"/>
    <a:srgbClr val="663300"/>
    <a:srgbClr val="000099"/>
    <a:srgbClr val="008000"/>
    <a:srgbClr val="FFA366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28" y="10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2281-3FEA-405F-AE2E-13DEB2B63F5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E2CB-0075-406F-B5F7-8B7901A0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35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C183-BC8B-4F0D-B308-2CBD83864CFE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4FED-8186-41B2-897C-F2C09B317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2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6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4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1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6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7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5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43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5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4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7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6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8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0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7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3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0EDF-7E0F-4A75-BB38-EBDE4F531B7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730" y="3718226"/>
            <a:ext cx="8714984" cy="12474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58BF"/>
                </a:solidFill>
                <a:latin typeface="Comic Sans MS" panose="030F0702030302020204" pitchFamily="66" charset="0"/>
              </a:rPr>
              <a:t>Групп УМ-22 и УМ-22к</a:t>
            </a:r>
            <a:r>
              <a:rPr lang="ru-RU" sz="2400" b="1" dirty="0">
                <a:solidFill>
                  <a:srgbClr val="0058BF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0058BF"/>
                </a:solidFill>
                <a:latin typeface="Comic Sans MS" panose="030F0702030302020204" pitchFamily="66" charset="0"/>
              </a:rPr>
            </a:br>
            <a:endParaRPr lang="ru-RU" sz="2400" dirty="0">
              <a:solidFill>
                <a:srgbClr val="0058B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851" y="5882818"/>
            <a:ext cx="11718843" cy="818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A2000F"/>
                </a:solidFill>
                <a:latin typeface="Comic Sans MS" pitchFamily="66" charset="0"/>
              </a:rPr>
              <a:t>Куратор группы Бородич АА</a:t>
            </a:r>
            <a:endParaRPr lang="ru-RU" sz="1600" b="1" dirty="0">
              <a:solidFill>
                <a:srgbClr val="A2000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7326" y="5882817"/>
            <a:ext cx="11728368" cy="45719"/>
          </a:xfrm>
          <a:prstGeom prst="rect">
            <a:avLst/>
          </a:prstGeom>
          <a:solidFill>
            <a:srgbClr val="0058BF"/>
          </a:solidFill>
          <a:ln>
            <a:solidFill>
              <a:srgbClr val="005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0099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6851" y="176130"/>
            <a:ext cx="11810820" cy="1316585"/>
            <a:chOff x="217326" y="176131"/>
            <a:chExt cx="11810820" cy="1316585"/>
          </a:xfrm>
        </p:grpSpPr>
        <p:sp>
          <p:nvSpPr>
            <p:cNvPr id="26" name="Надпись 2"/>
            <p:cNvSpPr txBox="1">
              <a:spLocks noChangeArrowheads="1"/>
            </p:cNvSpPr>
            <p:nvPr/>
          </p:nvSpPr>
          <p:spPr bwMode="auto">
            <a:xfrm>
              <a:off x="4208530" y="176131"/>
              <a:ext cx="7819616" cy="44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-180340" algn="r"/>
              <a:r>
                <a:rPr lang="ru-RU" sz="1200" b="1" spc="50" dirty="0">
                  <a:solidFill>
                    <a:srgbClr val="8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государственное бюджетное </a:t>
              </a:r>
              <a:r>
                <a:rPr lang="ru-RU" sz="1200" b="1" spc="50">
                  <a:solidFill>
                    <a:srgbClr val="8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профессиональное </a:t>
              </a:r>
              <a:r>
                <a:rPr lang="ru-RU" sz="1200" b="1" spc="50" smtClean="0">
                  <a:solidFill>
                    <a:srgbClr val="8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образовательное </a:t>
              </a:r>
              <a:r>
                <a:rPr lang="ru-RU" sz="1200" b="1" spc="50" dirty="0">
                  <a:solidFill>
                    <a:srgbClr val="8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учреждение</a:t>
              </a:r>
            </a:p>
            <a:p>
              <a:pPr algn="r"/>
              <a:r>
                <a:rPr lang="ru-RU" sz="1200" b="1" spc="50" dirty="0" smtClean="0">
                  <a:solidFill>
                    <a:srgbClr val="800000"/>
                  </a:solidFill>
                </a:rPr>
                <a:t>«Пермский </a:t>
              </a:r>
              <a:r>
                <a:rPr lang="en-US" sz="1200" b="1" spc="50" dirty="0" smtClean="0">
                  <a:solidFill>
                    <a:srgbClr val="800000"/>
                  </a:solidFill>
                </a:rPr>
                <a:t> </a:t>
              </a:r>
              <a:r>
                <a:rPr lang="ru-RU" sz="1200" b="1" spc="50" dirty="0" smtClean="0">
                  <a:solidFill>
                    <a:srgbClr val="800000"/>
                  </a:solidFill>
                </a:rPr>
                <a:t>политехнический колледж </a:t>
              </a:r>
              <a:r>
                <a:rPr lang="ru-RU" sz="1200" b="1" spc="50" dirty="0">
                  <a:solidFill>
                    <a:srgbClr val="800000"/>
                  </a:solidFill>
                </a:rPr>
                <a:t>имени Н.Г. </a:t>
              </a:r>
              <a:r>
                <a:rPr lang="ru-RU" sz="1200" b="1" spc="50" dirty="0" smtClean="0">
                  <a:solidFill>
                    <a:srgbClr val="800000"/>
                  </a:solidFill>
                </a:rPr>
                <a:t>Славянова» </a:t>
              </a:r>
              <a:endParaRPr lang="ru-RU" sz="1200" b="1" spc="50" dirty="0">
                <a:solidFill>
                  <a:srgbClr val="800000"/>
                </a:solidFill>
              </a:endParaRPr>
            </a:p>
            <a:p>
              <a:pPr algn="ctr">
                <a:lnSpc>
                  <a:spcPct val="106000"/>
                </a:lnSpc>
              </a:pPr>
              <a:r>
                <a:rPr lang="ru-RU" sz="9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17326" y="176131"/>
              <a:ext cx="11728369" cy="1316585"/>
              <a:chOff x="0" y="0"/>
              <a:chExt cx="11728664" cy="1316585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724274" y="473550"/>
                <a:ext cx="8004390" cy="48789"/>
              </a:xfrm>
              <a:prstGeom prst="rect">
                <a:avLst/>
              </a:prstGeom>
              <a:solidFill>
                <a:srgbClr val="0058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0" y="0"/>
                <a:ext cx="4051643" cy="1316585"/>
                <a:chOff x="0" y="0"/>
                <a:chExt cx="4051643" cy="1316585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9525" y="0"/>
                  <a:ext cx="3960141" cy="523875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25" y="576047"/>
                  <a:ext cx="740538" cy="740538"/>
                </a:xfrm>
                <a:prstGeom prst="rect">
                  <a:avLst/>
                </a:prstGeom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46050"/>
                  <a:ext cx="4051643" cy="231140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Прямоугольный треугольник 26"/>
            <p:cNvSpPr/>
            <p:nvPr/>
          </p:nvSpPr>
          <p:spPr>
            <a:xfrm rot="5400000">
              <a:off x="3417954" y="571198"/>
              <a:ext cx="676275" cy="904875"/>
            </a:xfrm>
            <a:prstGeom prst="rtTriangle">
              <a:avLst/>
            </a:prstGeom>
            <a:solidFill>
              <a:srgbClr val="005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8" name="Прямоугольный треугольник 27"/>
          <p:cNvSpPr/>
          <p:nvPr/>
        </p:nvSpPr>
        <p:spPr>
          <a:xfrm rot="5400000">
            <a:off x="3324493" y="582635"/>
            <a:ext cx="673204" cy="90487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94" y="834424"/>
            <a:ext cx="2520000" cy="114544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826205" y="2059807"/>
            <a:ext cx="8556907" cy="175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A2000F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1026" name="Picture 2" descr="https://sun9-43.userapi.com/impg/Ev3xTpcnK4GArrxC6yPNI-zBjM2NIbl-YxmrmA/bsY_ftbRm_8.jpg?size=610x1080&amp;quality=95&amp;sign=ef7595619e8b73c3655e5a6fd3767587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06" y="968825"/>
            <a:ext cx="4251241" cy="536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10242" name="Picture 2" descr="https://sun9-71.userapi.com/impg/vo2AHpVz3v47r73VT5aVfOH3F8Ree9L7OiZ1Tw/Mp1d3PPsXB4.jpg?size=810x1080&amp;quality=95&amp;sign=0d7aa1114cc0591eb1b51b2031deb792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51" y="744481"/>
            <a:ext cx="4333609" cy="577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2050" name="Picture 2" descr="https://sun3-23.userapi.com/impg/XLILI9qthaXYLT_Bm6PbqzXwGmI9NnxMU2dQmA/PMfWWBXsTRo.jpg?size=498x1080&amp;quality=95&amp;sign=d9b3d37d653c2dc3cdf75b863adee95d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 b="64484"/>
          <a:stretch/>
        </p:blipFill>
        <p:spPr bwMode="auto">
          <a:xfrm>
            <a:off x="2378816" y="919782"/>
            <a:ext cx="7895484" cy="54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11272" name="Picture 8" descr="https://sun9-72.userapi.com/impg/H2rdwcjNcmJG-WlLVjM9eGd7LT2YqKMC8M8uGg/1fTH05wIC7I.jpg?size=607x1080&amp;quality=95&amp;sign=1bea52adc596e24c35aa87134b5533ac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54" y="1080749"/>
            <a:ext cx="3945868" cy="51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sun9-48.userapi.com/impg/16MVtqxBVUDMDoN6fl6hs0JkIIe9BpWyb6yinQ/9dNRX-0-MLw.jpg?size=607x1080&amp;quality=95&amp;sign=7c6dff25213647d2308c1a102765dcb8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80" y="1080749"/>
            <a:ext cx="3561438" cy="51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  <a:endParaRPr lang="ru-RU" sz="2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826205" y="2059807"/>
            <a:ext cx="8556907" cy="175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5400" b="1" dirty="0" smtClean="0">
                <a:solidFill>
                  <a:srgbClr val="0058BF"/>
                </a:solidFill>
                <a:latin typeface="Comic Sans MS" panose="030F0702030302020204" pitchFamily="66" charset="0"/>
              </a:rPr>
              <a:t>Благодарим за просмотр</a:t>
            </a:r>
            <a:endParaRPr lang="ru-RU" sz="5400" dirty="0">
              <a:solidFill>
                <a:srgbClr val="0058B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8156" y="2174088"/>
            <a:ext cx="10515600" cy="13255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Девиз группы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Когда я занимаюсь спортом,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я в очень редких случаях фотографируюсь.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Ибо занят сугубо занятием, 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а не мыслью, как я выгляжу.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1026" name="Picture 2" descr="https://sun9-40.userapi.com/impg/7x0kK4dSZ_vfVf4gl0ckCgWpXL6VsILSNHwMkw/O829Aoa0vCQ.jpg?size=1280x853&amp;quality=95&amp;sign=d68b3563cdd06df290e6144bccfb44f9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65" y="968825"/>
            <a:ext cx="7714153" cy="51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2050" name="Picture 2" descr="https://sun9-34.userapi.com/impg/av0z63jdojgeFLrXfyXCkr2EpRa4VmPew5igOw/gfIzmv1Nmqk.jpg?size=1081x1081&amp;quality=95&amp;sign=4aa91c1c0317eaf8f5688386057b2f83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67" y="967107"/>
            <a:ext cx="5242749" cy="52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3074" name="Picture 2" descr="https://sun9-29.userapi.com/impg/irEA0vlX79W_m-Aq3LuxXa1OvYmGlsC3-Jhnfg/JoDjz8YB6rU.jpg?size=278x604&amp;quality=95&amp;sign=99066a8819f1d78d9f797e1a6817797a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3" b="13282"/>
          <a:stretch/>
        </p:blipFill>
        <p:spPr bwMode="auto">
          <a:xfrm>
            <a:off x="3235598" y="881328"/>
            <a:ext cx="4866149" cy="55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4098" name="Picture 2" descr="https://sun9-43.userapi.com/impg/dOmzuooPm9s8iFMcNQX3aZQ1Z5FBMvuyBOfm4A/O2DO6xg4Gx8.jpg?size=486x1080&amp;quality=95&amp;sign=1957b425c72fb8c17f2d0fd0a6eac8d7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881329"/>
            <a:ext cx="4867800" cy="55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un9-42.userapi.com/impg/pQFNaRRNx3KFD2NtOar9B11V_o45dSyq4juAYQ/ksYceTgr-CI.jpg?size=1080x1080&amp;quality=95&amp;sign=1e9a3a75d22363c26749ca88892f6f91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881328"/>
            <a:ext cx="4633197" cy="55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6146" name="Picture 2" descr="https://sun9-28.userapi.com/impg/uwClJbxnF47H7E4DZ8AwTF5wz7CVSPmTJxuwmw/bPGlVObp6ws.jpg?size=1205x637&amp;quality=95&amp;sign=ae92c0af8ee36c81c573bcc88ecf4db2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55" y="1231900"/>
            <a:ext cx="7891083" cy="49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7170" name="Picture 2" descr="https://sun9-25.userapi.com/impg/QV1NWdboSG1t6Y_pFgaguRaxfpvRNFU3CgXgqA/mlhA6zemJys.jpg?size=1280x1280&amp;quality=95&amp;sign=f20a1c497fa60dd394dbe08eb98d3182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7" y="960046"/>
            <a:ext cx="5466809" cy="54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un9-45.userapi.com/impg/bDgYEIPRobpIbN0Fi6vi7ubW4aCEVQQshD8IJQ/06bHHKY9cUU.jpg?size=810x1080&amp;quality=95&amp;sign=7033f5cca2bbf72c76aea9890f06d07e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1" y="914734"/>
            <a:ext cx="4709564" cy="551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19" y="6547558"/>
            <a:ext cx="11814402" cy="525885"/>
            <a:chOff x="406400" y="6547558"/>
            <a:chExt cx="8354268" cy="5258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06400" y="6547558"/>
              <a:ext cx="8274755" cy="33864"/>
            </a:xfrm>
            <a:prstGeom prst="line">
              <a:avLst/>
            </a:prstGeom>
            <a:ln>
              <a:solidFill>
                <a:srgbClr val="0058BF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912" y="6550223"/>
              <a:ext cx="827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  <a:t>УМ-22 и УМ-22к</a:t>
              </a:r>
              <a:br>
                <a:rPr lang="ru-RU" sz="1400" b="1" dirty="0">
                  <a:solidFill>
                    <a:srgbClr val="A2000F"/>
                  </a:solidFill>
                  <a:latin typeface="Comic Sans MS" pitchFamily="66" charset="0"/>
                </a:rPr>
              </a:br>
              <a:endParaRPr lang="ru-RU" sz="1400" b="1" dirty="0">
                <a:solidFill>
                  <a:srgbClr val="A2000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707960" y="259836"/>
            <a:ext cx="526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В здоровом теле-здоровый дух </a:t>
            </a:r>
          </a:p>
        </p:txBody>
      </p:sp>
      <p:pic>
        <p:nvPicPr>
          <p:cNvPr id="8194" name="Picture 2" descr="https://sun9-27.userapi.com/impg/x0teaCijeViYd81xsCfjhJ60YPjWe5rinMUkBg/ySMEERfFsUk.jpg?size=810x1080&amp;quality=95&amp;sign=19afa12b488f22810eb4be9a29ad8a73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3" y="831978"/>
            <a:ext cx="4017577" cy="53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2253</TotalTime>
  <Words>160</Words>
  <Application>Microsoft Office PowerPoint</Application>
  <PresentationFormat>Широкоэкранный</PresentationFormat>
  <Paragraphs>60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Тема Office</vt:lpstr>
      <vt:lpstr>Групп УМ-22 и УМ-22к </vt:lpstr>
      <vt:lpstr>  Девиз группы  Когда я занимаюсь спортом,  я в очень редких случаях фотографируюсь. Ибо занят сугубо занятием,  а не мыслью, как я выгляжу.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Кадочникова Наталья Владимировна</dc:creator>
  <cp:lastModifiedBy>Полина Корнейчук</cp:lastModifiedBy>
  <cp:revision>194</cp:revision>
  <cp:lastPrinted>2022-01-17T04:05:35Z</cp:lastPrinted>
  <dcterms:created xsi:type="dcterms:W3CDTF">2018-04-14T11:41:09Z</dcterms:created>
  <dcterms:modified xsi:type="dcterms:W3CDTF">2023-05-03T04:02:13Z</dcterms:modified>
</cp:coreProperties>
</file>