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648450" cy="97742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40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38895" y="427195"/>
            <a:ext cx="681504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" algn="ctr"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АО «Международный аэропорт «Пермь</a:t>
            </a:r>
            <a:r>
              <a:rPr lang="ru-RU" sz="1400" b="1"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r>
              <a:rPr lang="ru-RU" sz="140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40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8100" algn="ctr">
              <a:spcAft>
                <a:spcPts val="0"/>
              </a:spcAft>
            </a:pPr>
            <a:r>
              <a:rPr lang="ru-RU" sz="14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постоянной основе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приглашает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работу </a:t>
            </a:r>
            <a:endParaRPr lang="ru-RU" sz="1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8100" algn="ctr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8100">
              <a:spcAft>
                <a:spcPts val="0"/>
              </a:spcAft>
            </a:pP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Операторов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 наземному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обслуживанию;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8100">
              <a:spcAft>
                <a:spcPts val="0"/>
              </a:spcAft>
            </a:pP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Инспекторов 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досмотру багажа/ручной клади;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8100"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Слесарей по обслуживанию сетей теплоснабжения/вентиляции/канализации;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8100"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Слесаря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 контрольно-измерительным приборам и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автоматике;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8100"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Мастера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 ремонту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транспорта;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8100"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Слесарей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 ремонту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автомобилей;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8100"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Слесарей-ремонтников;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8100"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Водителей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автомобиля (спецмашины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 (категория В, С);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8100"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Трактористов;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8100"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Инженера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 электротехническому обеспечению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полетов;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8100"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Электромонтеров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 испытаниям и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измерениям;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8100"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Электромонтеров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 ремонту и обслуживанию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электрооборудования; 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8100"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Рабочих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 комплексному обслуживанию и ремонту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зданий;</a:t>
            </a:r>
          </a:p>
          <a:p>
            <a:pPr marL="38100"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Аэродромных рабочих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8100">
              <a:spcAft>
                <a:spcPts val="0"/>
              </a:spcAft>
            </a:pPr>
            <a:endParaRPr lang="ru-RU" sz="1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8100">
              <a:spcAft>
                <a:spcPts val="0"/>
              </a:spcAft>
            </a:pP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Условия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8100"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•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трудоустройство в соответствии с ТК РФ;</a:t>
            </a:r>
          </a:p>
          <a:p>
            <a:pPr marL="38100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•	внутреннее обучение, подготовка;</a:t>
            </a:r>
          </a:p>
          <a:p>
            <a:pPr marL="38100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•	сменный график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работы</a:t>
            </a:r>
          </a:p>
          <a:p>
            <a:pPr marL="38100"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•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возможность 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дальнейшего обучения и карьерного роста</a:t>
            </a: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38100">
              <a:spcAft>
                <a:spcPts val="0"/>
              </a:spcAft>
            </a:pP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8100"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Подробно о вакансиях вы можете узнать на нашем сайте, перейдя по 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QR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-коду в углу страницы</a:t>
            </a:r>
          </a:p>
          <a:p>
            <a:pPr marL="38100">
              <a:spcAft>
                <a:spcPts val="0"/>
              </a:spcAft>
            </a:pP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7" name="Рисунок 1" descr="logo (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8027" y="767045"/>
            <a:ext cx="23812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5111" y="1650408"/>
            <a:ext cx="6082201" cy="3370553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357464" y="6137745"/>
            <a:ext cx="86662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" algn="just"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 вопросам трудоустройства обращаться в отдел по работе с персоналом АО «Международный аэропорт «Пермь» по адресу: Пермский край, Пермский район, тер. Шоссе Космонавтов, д. 455, корпус 12, 1 этаж, либо по телефону: </a:t>
            </a:r>
            <a:r>
              <a:rPr lang="ru-RU" sz="1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299-18-30, </a:t>
            </a:r>
            <a:r>
              <a:rPr lang="ru-RU" sz="1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эл.почта</a:t>
            </a:r>
            <a:r>
              <a:rPr lang="ru-RU" sz="12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1200" b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rabota@aviaperm.ru</a:t>
            </a:r>
            <a:r>
              <a:rPr lang="ru-RU" sz="1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3395" y="5659395"/>
            <a:ext cx="1198605" cy="1198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40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109</TotalTime>
  <Words>64</Words>
  <Application>Microsoft Office PowerPoint</Application>
  <PresentationFormat>Произвольный</PresentationFormat>
  <Paragraphs>26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Грань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Шевченко Ирина Николаевна</dc:creator>
  <cp:lastModifiedBy>Мосюгина Наталья Леонидовна</cp:lastModifiedBy>
  <cp:revision>14</cp:revision>
  <cp:lastPrinted>2024-03-19T04:37:36Z</cp:lastPrinted>
  <dcterms:created xsi:type="dcterms:W3CDTF">2024-03-19T04:15:33Z</dcterms:created>
  <dcterms:modified xsi:type="dcterms:W3CDTF">2024-03-21T10:50:45Z</dcterms:modified>
</cp:coreProperties>
</file>