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6" r:id="rId2"/>
    <p:sldId id="283" r:id="rId3"/>
    <p:sldId id="284" r:id="rId4"/>
    <p:sldId id="317" r:id="rId5"/>
    <p:sldId id="318" r:id="rId6"/>
    <p:sldId id="314" r:id="rId7"/>
    <p:sldId id="289" r:id="rId8"/>
    <p:sldId id="259" r:id="rId9"/>
    <p:sldId id="287" r:id="rId10"/>
    <p:sldId id="288" r:id="rId11"/>
    <p:sldId id="310" r:id="rId12"/>
    <p:sldId id="290" r:id="rId13"/>
    <p:sldId id="291" r:id="rId14"/>
    <p:sldId id="273" r:id="rId15"/>
    <p:sldId id="316" r:id="rId16"/>
    <p:sldId id="297" r:id="rId17"/>
    <p:sldId id="270" r:id="rId18"/>
    <p:sldId id="271" r:id="rId19"/>
    <p:sldId id="279" r:id="rId20"/>
    <p:sldId id="294" r:id="rId21"/>
    <p:sldId id="30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orient="horz" pos="300"/>
        <p:guide orient="horz" pos="3657"/>
        <p:guide pos="288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F2C56-4D0B-450D-9AA2-DF86DC00F28A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F588-E939-41A6-97CA-969281563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E53-07B0-44D7-A912-399EB817E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C426-DCE8-4DFB-A3AB-CEF2A6E42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5F49-DB75-4212-8D24-FC3D67EA0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4AF7-AFC4-474F-ACD1-704AC52DC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7B9A-BAF4-42CE-A06C-6DC0AB44F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0FE0-1178-4DB3-A681-C6DAD4E5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33116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33BB-5CC6-4D99-B65C-6ABEF26B4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2AD1-961B-41EE-8287-3D7ED8E26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48E1-A11F-4EEA-B1B1-7D50CE7B7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FA70-E088-4417-B9C7-F97902FDF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3172-792B-4625-ABEE-B01AD1EC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10F8-196A-41D8-AA34-6959DC531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2992-0600-42E4-AC42-2525CBD2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D401-C0CE-4176-95E8-ADCCBCA5F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fld id="{3E00DF29-0EB4-4DBE-B135-D5F2667A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86;&#1080;%20&#1076;&#1086;&#1082;&#1091;&#1084;&#1077;&#1085;&#1090;&#1099;\&#1052;&#1072;&#1089;&#1089;&#1086;&#1074;&#1099;&#1077;%20&#1084;&#1077;&#1088;&#1086;&#1087;&#1088;&#1080;&#1103;&#1090;&#1080;&#1103;\&#1043;&#1086;&#1089;&#1091;&#1076;&#1072;&#1088;&#1089;&#1090;&#1074;&#1077;&#1085;&#1085;&#1072;&#1103;%20&#1089;&#1080;&#1084;&#1074;&#1086;&#1083;&#1080;&#1082;&#1072;%20&#1056;&#1086;&#1089;&#1089;&#1080;&#1080;\&#1043;&#1048;&#1052;&#1053;%20&#1056;&#1086;&#1089;&#1089;&#1080;&#1081;&#1089;&#1082;&#1086;&#1081;%20&#1060;&#1077;&#1076;&#1077;&#1088;&#1072;&#1094;&#1080;&#1080;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2;&#1086;&#1080;%20&#1076;&#1086;&#1082;&#1091;&#1084;&#1077;&#1085;&#1090;&#1099;\&#1052;&#1072;&#1089;&#1089;&#1086;&#1074;&#1099;&#1077;%20&#1084;&#1077;&#1088;&#1086;&#1087;&#1088;&#1080;&#1103;&#1090;&#1080;&#1103;\&#1043;&#1086;&#1089;&#1091;&#1076;&#1072;&#1088;&#1089;&#1090;&#1074;&#1077;&#1085;&#1085;&#1072;&#1103;%20&#1089;&#1080;&#1084;&#1074;&#1086;&#1083;&#1080;&#1082;&#1072;%20&#1056;&#1086;&#1089;&#1089;&#1080;&#1080;\&#1044;&#1086;&#1088;&#1077;&#1074;&#1086;&#1083;&#1102;&#1094;&#1080;&#1086;&#1085;&#1085;&#1099;&#1081;%20&#1043;&#1080;&#1084;&#1085;%20&#1056;&#1086;&#1089;&#1089;&#1080;&#1080;%20-%20&#1041;&#1086;&#1078;&#1077;%20&#1094;&#1072;&#1088;&#1103;%20&#1093;&#1088;&#1072;&#1085;&#1080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0100" y="1428736"/>
            <a:ext cx="8143900" cy="430452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Элементы образовательной технологии «</a:t>
            </a:r>
            <a:r>
              <a:rPr kumimoji="0" lang="ru-RU" sz="5600" b="1" i="0" u="none" strike="noStrike" kern="0" cap="none" spc="5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Профессионалитет</a:t>
            </a:r>
            <a:r>
              <a:rPr kumimoji="0" lang="ru-RU" sz="56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№3</a:t>
            </a:r>
            <a:endParaRPr lang="ru-RU" sz="5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Производственная ситуация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Работа со справочниками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Фильм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biblioteka\Рабочий стол\к презентации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1"/>
            <a:ext cx="3500462" cy="4862719"/>
          </a:xfrm>
          <a:prstGeom prst="rect">
            <a:avLst/>
          </a:prstGeom>
          <a:noFill/>
        </p:spPr>
      </p:pic>
      <p:pic>
        <p:nvPicPr>
          <p:cNvPr id="16387" name="Picture 3" descr="C:\Documents and Settings\biblioteka\Рабочий стол\к презентации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3286116" cy="3857628"/>
          </a:xfrm>
          <a:prstGeom prst="rect">
            <a:avLst/>
          </a:prstGeom>
          <a:noFill/>
        </p:spPr>
      </p:pic>
      <p:pic>
        <p:nvPicPr>
          <p:cNvPr id="5" name="Picture 2" descr="C:\Documents and Settings\biblioteka\Рабочий стол\к презентации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4214810" cy="327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biblioteka\Рабочий стол\к презентации\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877"/>
            <a:ext cx="477787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0"/>
            <a:ext cx="7437586" cy="10652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технологии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biblioteka\Рабочий стол\к презентации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8386" y="1285860"/>
            <a:ext cx="4025614" cy="5135582"/>
          </a:xfrm>
          <a:prstGeom prst="rect">
            <a:avLst/>
          </a:prstGeom>
          <a:noFill/>
        </p:spPr>
      </p:pic>
      <p:pic>
        <p:nvPicPr>
          <p:cNvPr id="5123" name="Picture 3" descr="C:\Documents and Settings\biblioteka\Рабочий стол\к презентации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3750495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biblioteka\Рабочий стол\к презентаци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59"/>
            <a:ext cx="3821933" cy="5168709"/>
          </a:xfrm>
          <a:prstGeom prst="rect">
            <a:avLst/>
          </a:prstGeom>
          <a:noFill/>
        </p:spPr>
      </p:pic>
      <p:pic>
        <p:nvPicPr>
          <p:cNvPr id="5" name="Picture 3" descr="C:\Documents and Settings\biblioteka\Рабочий стол\к презентации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928670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</p:txBody>
      </p:sp>
      <p:pic>
        <p:nvPicPr>
          <p:cNvPr id="7" name="ГИМН Российской Федер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3314" name="Picture 2" descr="C:\Documents and Settings\biblioteka\Рабочий стол\к презентации\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00042"/>
            <a:ext cx="3929058" cy="5256266"/>
          </a:xfrm>
          <a:prstGeom prst="rect">
            <a:avLst/>
          </a:prstGeom>
          <a:noFill/>
        </p:spPr>
      </p:pic>
      <p:pic>
        <p:nvPicPr>
          <p:cNvPr id="9" name="Picture 2" descr="C:\Documents and Settings\biblioteka\Рабочий стол\к презентации\167576784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rot="844082">
            <a:off x="1382483" y="1219930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Встречи с выпускниками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C:\Documents and Settings\biblioteka\Рабочий стол\к презентации\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3548670" cy="5258636"/>
          </a:xfrm>
          <a:prstGeom prst="rect">
            <a:avLst/>
          </a:prstGeom>
          <a:noFill/>
        </p:spPr>
      </p:pic>
      <p:pic>
        <p:nvPicPr>
          <p:cNvPr id="6" name="Picture 3" descr="C:\Documents and Settings\biblioteka\Рабочий стол\к презентации\1668508678_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355" y="1142984"/>
            <a:ext cx="3903645" cy="2928958"/>
          </a:xfrm>
          <a:prstGeom prst="rect">
            <a:avLst/>
          </a:prstGeom>
          <a:noFill/>
        </p:spPr>
      </p:pic>
      <p:pic>
        <p:nvPicPr>
          <p:cNvPr id="7" name="Picture 2" descr="C:\Documents and Settings\biblioteka\Рабочий стол\к презентации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00438"/>
            <a:ext cx="3857620" cy="28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7344816" cy="1052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Родительское собрание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59632" y="1340769"/>
            <a:ext cx="4536504" cy="4968552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A50021"/>
                </a:solidFill>
                <a:latin typeface="+mj-lt"/>
              </a:rPr>
              <a:t>		</a:t>
            </a:r>
            <a:endParaRPr lang="ru-RU" sz="2200" dirty="0">
              <a:latin typeface="+mj-lt"/>
            </a:endParaRPr>
          </a:p>
        </p:txBody>
      </p:sp>
      <p:pic>
        <p:nvPicPr>
          <p:cNvPr id="14339" name="Picture 3" descr="C:\Documents and Settings\biblioteka\Рабочий стол\к презентации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842" y="1214422"/>
            <a:ext cx="7151158" cy="4608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Экскурсии</a:t>
            </a:r>
          </a:p>
        </p:txBody>
      </p:sp>
      <p:pic>
        <p:nvPicPr>
          <p:cNvPr id="11266" name="Picture 2" descr="C:\Documents and Settings\biblioteka\Рабочий стол\к презентации\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374" y="1214422"/>
            <a:ext cx="3540931" cy="4864117"/>
          </a:xfrm>
          <a:prstGeom prst="rect">
            <a:avLst/>
          </a:prstGeom>
          <a:noFill/>
        </p:spPr>
      </p:pic>
      <p:pic>
        <p:nvPicPr>
          <p:cNvPr id="11267" name="Picture 3" descr="C:\Documents and Settings\biblioteka\Рабочий стол\к презентации\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3429024" cy="2571768"/>
          </a:xfrm>
          <a:prstGeom prst="rect">
            <a:avLst/>
          </a:prstGeom>
          <a:noFill/>
        </p:spPr>
      </p:pic>
      <p:pic>
        <p:nvPicPr>
          <p:cNvPr id="11268" name="Picture 4" descr="C:\Documents and Settings\biblioteka\Рабочий стол\к презентации\1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54002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416675" cy="1052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Экскурсии</a:t>
            </a:r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6444208" y="486896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2400" b="1" dirty="0">
                <a:latin typeface="+mj-lt"/>
              </a:rPr>
              <a:t>В.Жуковский</a:t>
            </a:r>
          </a:p>
        </p:txBody>
      </p:sp>
      <p:pic>
        <p:nvPicPr>
          <p:cNvPr id="8" name="Дореволюционный Гимн России - Боже царя хра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2290" name="Picture 2" descr="C:\Documents and Settings\biblioteka\Рабочий стол\к презентации\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9" y="1285860"/>
            <a:ext cx="3333773" cy="2500330"/>
          </a:xfrm>
          <a:prstGeom prst="rect">
            <a:avLst/>
          </a:prstGeom>
          <a:noFill/>
        </p:spPr>
      </p:pic>
      <p:pic>
        <p:nvPicPr>
          <p:cNvPr id="12291" name="Picture 3" descr="C:\Documents and Settings\biblioteka\Рабочий стол\к презентации\1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24661"/>
            <a:ext cx="3357585" cy="2518189"/>
          </a:xfrm>
          <a:prstGeom prst="rect">
            <a:avLst/>
          </a:prstGeom>
          <a:noFill/>
        </p:spPr>
      </p:pic>
      <p:pic>
        <p:nvPicPr>
          <p:cNvPr id="12292" name="Picture 4" descr="C:\Documents and Settings\biblioteka\Рабочий стол\к презентации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249074"/>
            <a:ext cx="3855463" cy="5140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5" y="0"/>
            <a:ext cx="6998400" cy="12858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Профессиональный конкурс</a:t>
            </a:r>
          </a:p>
        </p:txBody>
      </p:sp>
      <p:pic>
        <p:nvPicPr>
          <p:cNvPr id="9218" name="Picture 2" descr="C:\Documents and Settings\biblioteka\Рабочий стол\к презентации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757239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982667" cy="10652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09800" y="1785927"/>
            <a:ext cx="6775450" cy="429261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Цели образования XXI века, сформулированные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Жаком </a:t>
            </a:r>
            <a:r>
              <a:rPr lang="ru-RU" sz="3200" b="1" dirty="0" err="1" smtClean="0">
                <a:solidFill>
                  <a:srgbClr val="C00000"/>
                </a:solidFill>
              </a:rPr>
              <a:t>Делором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уметь жить;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уметь работать;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уметь жить вместе;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уметь учиться.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teka\Рабочий стол\к презентации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3"/>
            <a:ext cx="3929090" cy="5238786"/>
          </a:xfrm>
          <a:prstGeom prst="rect">
            <a:avLst/>
          </a:prstGeom>
          <a:noFill/>
        </p:spPr>
      </p:pic>
      <p:pic>
        <p:nvPicPr>
          <p:cNvPr id="1027" name="Picture 3" descr="C:\Documents and Settings\biblioteka\Рабочий стол\к презентации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0"/>
            <a:ext cx="4000496" cy="53339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1538" y="2285992"/>
            <a:ext cx="7777113" cy="288032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400" b="1" i="0" u="none" strike="noStrike" kern="0" cap="none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785927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8400" b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  <a:br>
              <a:rPr kumimoji="0" lang="ru-RU" sz="8400" b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ru-RU" sz="8400" b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982667" cy="10652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22.02.05 ОМД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C:\Documents and Settings\biblioteka\Рабочий стол\к презентации\1361793231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6936339" cy="5202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biblioteka\Рабочий стол\к презентации\предпр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52"/>
            <a:ext cx="5143488" cy="3857616"/>
          </a:xfrm>
          <a:prstGeom prst="rect">
            <a:avLst/>
          </a:prstGeom>
          <a:noFill/>
        </p:spPr>
      </p:pic>
      <p:pic>
        <p:nvPicPr>
          <p:cNvPr id="2050" name="Picture 2" descr="C:\Documents and Settings\biblioteka\Рабочий стол\к презентации\предпр.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96554" y="1285860"/>
            <a:ext cx="3857652" cy="51435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biblioteka\Рабочий стол\к презентации\предп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0713" y="347240"/>
            <a:ext cx="7633287" cy="5724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Технология развития критического мышления и проблемно-поисковые методы обучения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0"/>
            <a:ext cx="7293570" cy="1428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Защита курсового проекта</a:t>
            </a:r>
            <a:endParaRPr lang="ru-RU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biblioteka\Рабочий стол\к презентации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98" y="1500174"/>
            <a:ext cx="3643338" cy="4857784"/>
          </a:xfrm>
          <a:prstGeom prst="rect">
            <a:avLst/>
          </a:prstGeom>
          <a:noFill/>
        </p:spPr>
      </p:pic>
      <p:pic>
        <p:nvPicPr>
          <p:cNvPr id="5" name="Picture 3" descr="C:\Documents and Settings\biblioteka\Рабочий стол\к презентации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82" y="1476361"/>
            <a:ext cx="3661198" cy="4881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№1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Кинофильм 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Практические упражнения со справочниками 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Анализ производственных ситуаций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№2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Работа со справочниками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Фильм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Анализ производственных операций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964</TotalTime>
  <Words>91</Words>
  <Application>Microsoft Office PowerPoint</Application>
  <PresentationFormat>Экран (4:3)</PresentationFormat>
  <Paragraphs>33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Employee Orientation</vt:lpstr>
      <vt:lpstr>Слайд 1</vt:lpstr>
      <vt:lpstr>Слайд 2</vt:lpstr>
      <vt:lpstr>22.02.05 ОМД</vt:lpstr>
      <vt:lpstr>Слайд 4</vt:lpstr>
      <vt:lpstr>Слайд 5</vt:lpstr>
      <vt:lpstr>Слайд 6</vt:lpstr>
      <vt:lpstr>Защита курсового проекта</vt:lpstr>
      <vt:lpstr>Вариант №1</vt:lpstr>
      <vt:lpstr>Вариант №2</vt:lpstr>
      <vt:lpstr>Вариант №3</vt:lpstr>
      <vt:lpstr>Слайд 11</vt:lpstr>
      <vt:lpstr>Игровые технологии</vt:lpstr>
      <vt:lpstr>         </vt:lpstr>
      <vt:lpstr>        </vt:lpstr>
      <vt:lpstr>Встречи с выпускниками</vt:lpstr>
      <vt:lpstr>Родительское собрание</vt:lpstr>
      <vt:lpstr>Экскурсии</vt:lpstr>
      <vt:lpstr>Экскурсии</vt:lpstr>
      <vt:lpstr>Профессиональный конкурс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России:   история и современность</dc:title>
  <dc:creator>Nikiforov</dc:creator>
  <cp:lastModifiedBy>biblioteka</cp:lastModifiedBy>
  <cp:revision>126</cp:revision>
  <dcterms:created xsi:type="dcterms:W3CDTF">2008-12-02T14:35:33Z</dcterms:created>
  <dcterms:modified xsi:type="dcterms:W3CDTF">2023-04-25T10:39:23Z</dcterms:modified>
</cp:coreProperties>
</file>