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306" r:id="rId2"/>
    <p:sldId id="370" r:id="rId3"/>
    <p:sldId id="369" r:id="rId4"/>
    <p:sldId id="368" r:id="rId5"/>
    <p:sldId id="347" r:id="rId6"/>
    <p:sldId id="341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38" autoAdjust="0"/>
  </p:normalViewPr>
  <p:slideViewPr>
    <p:cSldViewPr>
      <p:cViewPr varScale="1">
        <p:scale>
          <a:sx n="93" d="100"/>
          <a:sy n="93" d="100"/>
        </p:scale>
        <p:origin x="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45EB6A99-79F0-4CDF-96A7-891595F8D7CB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C9479DD0-9BC7-4D83-BDB5-87EBD022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98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027-D1D4-4C56-B2FF-5C5CD611403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B49DF-0202-4A26-A124-8C3EED7B3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2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B49DF-0202-4A26-A124-8C3EED7B3C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79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71B66B-21A5-4F68-83CD-743581D1D332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E4CEA9-BB0F-4CB3-A485-1972B59F7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752601"/>
            <a:ext cx="8278688" cy="30587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Рейтинг 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групп 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по активности в общественной жизни группы и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колледжа</a:t>
            </a:r>
            <a:b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2020-2021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учебный год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V="1">
            <a:off x="685800" y="4811310"/>
            <a:ext cx="7772400" cy="84993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036629"/>
              </p:ext>
            </p:extLst>
          </p:nvPr>
        </p:nvGraphicFramePr>
        <p:xfrm>
          <a:off x="107505" y="548680"/>
          <a:ext cx="8856983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5"/>
                <a:gridCol w="2016224"/>
                <a:gridCol w="720080"/>
                <a:gridCol w="792088"/>
                <a:gridCol w="720080"/>
                <a:gridCol w="792088"/>
                <a:gridCol w="700278"/>
                <a:gridCol w="811890"/>
              </a:tblGrid>
              <a:tr h="2880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группа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куратор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семестр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семестр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277232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Т-20/1, Т-20/1к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Бокова</a:t>
                      </a:r>
                      <a:r>
                        <a:rPr lang="ru-RU" sz="1400" baseline="0" dirty="0" smtClean="0"/>
                        <a:t> А.В.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Т-20/2, Т-20/2к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Сабирзянов</a:t>
                      </a:r>
                      <a:r>
                        <a:rPr lang="ru-RU" sz="1400" baseline="0" dirty="0" smtClean="0"/>
                        <a:t> Н.Н.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ТМ-20/1, ТМ-20/1к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Боталова</a:t>
                      </a:r>
                      <a:r>
                        <a:rPr lang="ru-RU" sz="1400" dirty="0" smtClean="0"/>
                        <a:t> И.Г.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12?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12?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ТМ-20/2, ТМ-20/2к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Крамер</a:t>
                      </a:r>
                      <a:r>
                        <a:rPr lang="ru-RU" sz="1400" dirty="0" smtClean="0"/>
                        <a:t> Е.П.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88,5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ТО-20, ТО-20к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Ситников Г.В.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7?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13?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УК-20, УК-20к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Мингазова</a:t>
                      </a:r>
                      <a:r>
                        <a:rPr lang="ru-RU" sz="1400" dirty="0" smtClean="0"/>
                        <a:t> М.Г.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</a:t>
                      </a:r>
                      <a:endParaRPr lang="ru-RU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УМ-20, УМ-20к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Кашапов</a:t>
                      </a:r>
                      <a:r>
                        <a:rPr lang="ru-RU" sz="1400" dirty="0" smtClean="0"/>
                        <a:t> Т.Т.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КС-20/1, КС-20/1к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Онанко</a:t>
                      </a:r>
                      <a:r>
                        <a:rPr lang="ru-RU" sz="1400" dirty="0" smtClean="0"/>
                        <a:t> Г.И.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79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КС-20/2,</a:t>
                      </a:r>
                      <a:r>
                        <a:rPr lang="ru-RU" sz="1400" baseline="0" dirty="0" smtClean="0"/>
                        <a:t> КС-20/2к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Проценко Г.И.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67,5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СА-20, СА-20к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Мелюхина Л.В.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Эл-20,</a:t>
                      </a:r>
                      <a:r>
                        <a:rPr lang="ru-RU" sz="1400" baseline="0" dirty="0" smtClean="0"/>
                        <a:t> Эл-20к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Никулина Н.Ф.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Св-20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Дружинина В.Ю.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Т-20/3к, Т-20/4к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Полякова Н.В.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ТО-20/1к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Меньшикова Е.В.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КС-20/3к, КС-20/4к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Шаньшерова</a:t>
                      </a:r>
                      <a:r>
                        <a:rPr lang="ru-RU" sz="1600" dirty="0" smtClean="0"/>
                        <a:t> Т.В.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Arial Black" panose="020B0A04020102020204" pitchFamily="34" charset="0"/>
              </a:rPr>
              <a:t>Рейтинг групп 1 курсов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907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689936"/>
              </p:ext>
            </p:extLst>
          </p:nvPr>
        </p:nvGraphicFramePr>
        <p:xfrm>
          <a:off x="179511" y="1196752"/>
          <a:ext cx="8507290" cy="5235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5"/>
                <a:gridCol w="1872208"/>
                <a:gridCol w="864096"/>
                <a:gridCol w="792088"/>
                <a:gridCol w="792088"/>
                <a:gridCol w="792088"/>
                <a:gridCol w="895976"/>
                <a:gridCol w="1202601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группа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куратор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семестр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семестр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</a:tr>
              <a:tr h="414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Т-19/1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Бокова А.В.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53,5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Т-19/2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Сорокина З.Х.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79,5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ТМ-19/1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Бородич</a:t>
                      </a:r>
                      <a:r>
                        <a:rPr lang="ru-RU" sz="1400" dirty="0" smtClean="0"/>
                        <a:t> А.А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ТМ-19/2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Крамер Е.П.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ТО-19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Дровосеков А.А.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76,5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УК-19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Вепрева С.В.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75,5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УМ-19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Веретенников А.Л.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Эл-19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Полякова Н.В.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Св-19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Полякова Н.В.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64,5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КС-19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Рягузова</a:t>
                      </a:r>
                      <a:r>
                        <a:rPr lang="ru-RU" sz="1400" dirty="0" smtClean="0"/>
                        <a:t> И.В.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КС-19к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Рягузова</a:t>
                      </a:r>
                      <a:r>
                        <a:rPr lang="ru-RU" sz="1400" dirty="0" smtClean="0"/>
                        <a:t> И.В.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СА-19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Мингазова</a:t>
                      </a:r>
                      <a:r>
                        <a:rPr lang="ru-RU" sz="1400" dirty="0" smtClean="0"/>
                        <a:t> М.Г.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Рейтинг групп </a:t>
            </a:r>
            <a:r>
              <a:rPr lang="ru-RU" sz="4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 </a:t>
            </a:r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курсов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44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777446"/>
              </p:ext>
            </p:extLst>
          </p:nvPr>
        </p:nvGraphicFramePr>
        <p:xfrm>
          <a:off x="107504" y="1268760"/>
          <a:ext cx="857929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014"/>
                <a:gridCol w="1838421"/>
                <a:gridCol w="756981"/>
                <a:gridCol w="851638"/>
                <a:gridCol w="995811"/>
                <a:gridCol w="995811"/>
                <a:gridCol w="995811"/>
                <a:gridCol w="99581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группа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куратор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семестр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семестр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Т-18/1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Полякова Н.В.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Т-18/2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Сабярзянов</a:t>
                      </a:r>
                      <a:r>
                        <a:rPr lang="ru-RU" sz="1400" dirty="0" smtClean="0"/>
                        <a:t> Н.Н.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ТМ-18/1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Голева</a:t>
                      </a:r>
                      <a:r>
                        <a:rPr lang="ru-RU" sz="1400" dirty="0" smtClean="0"/>
                        <a:t> И.Г.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ТМ-18/2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Бородич</a:t>
                      </a:r>
                      <a:r>
                        <a:rPr lang="ru-RU" sz="1400" baseline="0" dirty="0" smtClean="0"/>
                        <a:t> А.А.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ТО-18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Новиков В.Д.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УК-18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Николаева</a:t>
                      </a:r>
                      <a:r>
                        <a:rPr lang="ru-RU" sz="1400" baseline="0" dirty="0" smtClean="0"/>
                        <a:t> М.М.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УМ-18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Бородич</a:t>
                      </a:r>
                      <a:r>
                        <a:rPr lang="ru-RU" sz="1400" baseline="0" dirty="0" smtClean="0"/>
                        <a:t> А.А.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76,5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Э-18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Мелюхина Л.В.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Св-18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Полякова Н.В.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Ст-18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Алмакаева</a:t>
                      </a:r>
                      <a:r>
                        <a:rPr lang="ru-RU" sz="1400" dirty="0" smtClean="0"/>
                        <a:t> В.Н.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12?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12?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25,5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КС-18к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Проценко Г.И.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42,5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СА-18к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Никулина Н.Ф.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0070C0"/>
                </a:solidFill>
                <a:latin typeface="Arial Black" panose="020B0A04020102020204" pitchFamily="34" charset="0"/>
              </a:rPr>
              <a:t>Рейтинг групп 3</a:t>
            </a:r>
            <a:r>
              <a:rPr lang="ru-RU" sz="4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>
                <a:solidFill>
                  <a:srgbClr val="0070C0"/>
                </a:solidFill>
                <a:latin typeface="Arial Black" panose="020B0A04020102020204" pitchFamily="34" charset="0"/>
              </a:rPr>
              <a:t>курсов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57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554355"/>
              </p:ext>
            </p:extLst>
          </p:nvPr>
        </p:nvGraphicFramePr>
        <p:xfrm>
          <a:off x="107504" y="908720"/>
          <a:ext cx="8579295" cy="486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392"/>
                <a:gridCol w="1914944"/>
                <a:gridCol w="936104"/>
                <a:gridCol w="1068803"/>
                <a:gridCol w="887513"/>
                <a:gridCol w="887513"/>
                <a:gridCol w="887513"/>
                <a:gridCol w="887513"/>
              </a:tblGrid>
              <a:tr h="50405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группа</a:t>
                      </a: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куратор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1 семестр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2 семестр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027">
                <a:tc v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место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место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место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3146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КС-17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Кадочникова Н.В.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44126">
                <a:tc>
                  <a:txBody>
                    <a:bodyPr/>
                    <a:lstStyle/>
                    <a:p>
                      <a:pPr algn="l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Т-17/1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Сорокина З.Х.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u="none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3146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Т-17/2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Крамер Е.П.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65,5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8511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ТМ-17/1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Боталова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И.Н.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24?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10?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4006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ТМ-17/2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Крамер Е.П.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225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ТО-17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Новиков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В.Д.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45,5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831">
                <a:tc>
                  <a:txBody>
                    <a:bodyPr/>
                    <a:lstStyle/>
                    <a:p>
                      <a:pPr algn="l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УК-17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Николаева</a:t>
                      </a: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</a:rPr>
                        <a:t> М.М.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4975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УМ-17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Веретенников А.Л.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57,5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350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Э-17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Добрянских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Т.Г.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21?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11?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108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ТО-17к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Бокова А.В.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9352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СА-17к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Кадочникова Н.В.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Рейтинг групп </a:t>
            </a:r>
            <a:r>
              <a:rPr lang="ru-RU" sz="4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4 </a:t>
            </a:r>
            <a:r>
              <a:rPr lang="ru-RU" sz="4400" dirty="0">
                <a:solidFill>
                  <a:srgbClr val="0070C0"/>
                </a:solidFill>
                <a:latin typeface="Arial Black" panose="020B0A04020102020204" pitchFamily="34" charset="0"/>
              </a:rPr>
              <a:t>курсов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1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751608"/>
              </p:ext>
            </p:extLst>
          </p:nvPr>
        </p:nvGraphicFramePr>
        <p:xfrm>
          <a:off x="611560" y="1417638"/>
          <a:ext cx="7920880" cy="468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808312"/>
                <a:gridCol w="1932705"/>
                <a:gridCol w="1091631"/>
              </a:tblGrid>
              <a:tr h="35517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группа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куратор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ГОД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688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%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место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</a:tr>
              <a:tr h="55659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КС-20/2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Проценко Г.И.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effectLst/>
                      </a:endParaRPr>
                    </a:p>
                    <a:p>
                      <a:pPr algn="ctr"/>
                      <a:endParaRPr lang="ru-RU" sz="2000" b="0" dirty="0" smtClean="0">
                        <a:effectLst/>
                      </a:endParaRPr>
                    </a:p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100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effectLst/>
                      </a:endParaRPr>
                    </a:p>
                    <a:p>
                      <a:pPr algn="ctr"/>
                      <a:endParaRPr lang="ru-RU" sz="2000" b="0" dirty="0" smtClean="0">
                        <a:effectLst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  <a:tr h="55659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СА-20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Мелюхина </a:t>
                      </a:r>
                      <a:r>
                        <a:rPr lang="ru-RU" sz="2000" b="0" dirty="0" smtClean="0">
                          <a:effectLst/>
                        </a:rPr>
                        <a:t>Л.В.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effectLst/>
                      </a:endParaRPr>
                    </a:p>
                  </a:txBody>
                  <a:tcPr/>
                </a:tc>
              </a:tr>
              <a:tr h="55659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ТМ-18/2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effectLst/>
                        </a:rPr>
                        <a:t>Бородич</a:t>
                      </a:r>
                      <a:r>
                        <a:rPr lang="ru-RU" sz="2000" b="0" dirty="0" smtClean="0">
                          <a:effectLst/>
                        </a:rPr>
                        <a:t> А.А.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effectLst/>
                      </a:endParaRPr>
                    </a:p>
                  </a:txBody>
                  <a:tcPr/>
                </a:tc>
              </a:tr>
              <a:tr h="55659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КС-20/1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effectLst/>
                        </a:rPr>
                        <a:t>Онанко</a:t>
                      </a:r>
                      <a:r>
                        <a:rPr lang="ru-RU" sz="2000" b="0" dirty="0" smtClean="0">
                          <a:effectLst/>
                        </a:rPr>
                        <a:t> Г.И.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effectLst/>
                      </a:endParaRPr>
                    </a:p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94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/>
                </a:tc>
              </a:tr>
              <a:tr h="55659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ТМ-19/2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effectLst/>
                        </a:rPr>
                        <a:t>Крамер</a:t>
                      </a:r>
                      <a:r>
                        <a:rPr lang="ru-RU" sz="2000" b="0" dirty="0" smtClean="0">
                          <a:effectLst/>
                        </a:rPr>
                        <a:t> Е.П.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effectLst/>
                      </a:endParaRPr>
                    </a:p>
                  </a:txBody>
                  <a:tcPr/>
                </a:tc>
              </a:tr>
              <a:tr h="55659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Т-20/2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effectLst/>
                        </a:rPr>
                        <a:t>Сабирзянов</a:t>
                      </a:r>
                      <a:r>
                        <a:rPr lang="ru-RU" sz="2000" b="0" dirty="0" smtClean="0">
                          <a:effectLst/>
                        </a:rPr>
                        <a:t> Н.Н.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effectLst/>
                      </a:endParaRPr>
                    </a:p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88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/>
                </a:tc>
              </a:tr>
              <a:tr h="55659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</a:rPr>
                        <a:t>ТМ-20/2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effectLst/>
                        </a:rPr>
                        <a:t>Крамер</a:t>
                      </a:r>
                      <a:r>
                        <a:rPr lang="ru-RU" sz="2000" b="0" dirty="0" smtClean="0">
                          <a:effectLst/>
                        </a:rPr>
                        <a:t> Е.П.</a:t>
                      </a:r>
                      <a:endParaRPr lang="ru-RU" sz="2000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0070C0"/>
                </a:solidFill>
                <a:latin typeface="Arial Black" panose="020B0A04020102020204" pitchFamily="34" charset="0"/>
              </a:rPr>
              <a:t>Активность </a:t>
            </a:r>
            <a:r>
              <a:rPr lang="ru-RU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группы </a:t>
            </a:r>
            <a:r>
              <a:rPr lang="ru-RU" sz="3100" dirty="0">
                <a:solidFill>
                  <a:srgbClr val="0070C0"/>
                </a:solidFill>
                <a:latin typeface="Arial Black" panose="020B0A04020102020204" pitchFamily="34" charset="0"/>
              </a:rPr>
              <a:t>по колледжу </a:t>
            </a:r>
            <a:r>
              <a:rPr lang="en-US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</a:t>
            </a:r>
            <a:r>
              <a:rPr lang="ru-RU" sz="3100" dirty="0">
                <a:solidFill>
                  <a:srgbClr val="0070C0"/>
                </a:solidFill>
                <a:latin typeface="Arial Black" panose="020B0A04020102020204" pitchFamily="34" charset="0"/>
              </a:rPr>
              <a:t>первые 3</a:t>
            </a:r>
            <a:r>
              <a:rPr lang="ru-RU" sz="31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места)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556410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7788</TotalTime>
  <Words>658</Words>
  <Application>Microsoft Office PowerPoint</Application>
  <PresentationFormat>Экран (4:3)</PresentationFormat>
  <Paragraphs>485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Lucida Sans Unicode</vt:lpstr>
      <vt:lpstr>Verdana</vt:lpstr>
      <vt:lpstr>Wingdings 2</vt:lpstr>
      <vt:lpstr>Wingdings 3</vt:lpstr>
      <vt:lpstr>Открытая</vt:lpstr>
      <vt:lpstr>Рейтинг групп по активности в общественной жизни группы и колледжа  2020-2021 учебный год</vt:lpstr>
      <vt:lpstr>Рейтинг групп 1 курсов</vt:lpstr>
      <vt:lpstr>Рейтинг групп 2 курсов</vt:lpstr>
      <vt:lpstr>Рейтинг групп 3 курсов</vt:lpstr>
      <vt:lpstr>Рейтинг групп 4 курсов</vt:lpstr>
      <vt:lpstr>Активность группы по колледжу  (первые 3 места)</vt:lpstr>
    </vt:vector>
  </TitlesOfParts>
  <Company>ФГОУ СПО ППК имени Н.Г. Славянова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ОТЧЕТ  ПОДРАЗДЕЛЕНИЯ УЧЕБНО-ВОСПИТАТЕЛЬНОЙ РАБОТЫ  ЗА I СЕМЕСТР  2011-2012 УЧЕБНОГО ГОДА </dc:title>
  <dc:creator>kanjukova</dc:creator>
  <cp:lastModifiedBy>root</cp:lastModifiedBy>
  <cp:revision>414</cp:revision>
  <cp:lastPrinted>2021-01-26T03:02:23Z</cp:lastPrinted>
  <dcterms:created xsi:type="dcterms:W3CDTF">2012-01-11T10:43:24Z</dcterms:created>
  <dcterms:modified xsi:type="dcterms:W3CDTF">2022-01-18T11:12:39Z</dcterms:modified>
</cp:coreProperties>
</file>