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6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2" autoAdjust="0"/>
    <p:restoredTop sz="94660"/>
  </p:normalViewPr>
  <p:slideViewPr>
    <p:cSldViewPr snapToGrid="0">
      <p:cViewPr varScale="1">
        <p:scale>
          <a:sx n="68" d="100"/>
          <a:sy n="68" d="100"/>
        </p:scale>
        <p:origin x="7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7F165-A27B-4591-9EB9-E9CD5AC77EA6}" type="datetimeFigureOut">
              <a:rPr lang="ru-RU" smtClean="0"/>
              <a:t>04.05.2023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8CDE04-3B66-46FF-85D4-C575EA414B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743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CDE04-3B66-46FF-85D4-C575EA414BD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6554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BBFCB-7615-4411-B4E0-CF22B7FB82C8}" type="datetimeFigureOut">
              <a:rPr lang="ru-RU" smtClean="0"/>
              <a:t>04.05.2023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CC382-6CBC-48EA-B74F-1A41D1EAF1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218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BBFCB-7615-4411-B4E0-CF22B7FB82C8}" type="datetimeFigureOut">
              <a:rPr lang="ru-RU" smtClean="0"/>
              <a:t>04.05.2023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CC382-6CBC-48EA-B74F-1A41D1EAF1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9240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BBFCB-7615-4411-B4E0-CF22B7FB82C8}" type="datetimeFigureOut">
              <a:rPr lang="ru-RU" smtClean="0"/>
              <a:t>04.05.2023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CC382-6CBC-48EA-B74F-1A41D1EAF1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6981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BBFCB-7615-4411-B4E0-CF22B7FB82C8}" type="datetimeFigureOut">
              <a:rPr lang="ru-RU" smtClean="0"/>
              <a:t>04.05.2023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CC382-6CBC-48EA-B74F-1A41D1EAF1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3885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BBFCB-7615-4411-B4E0-CF22B7FB82C8}" type="datetimeFigureOut">
              <a:rPr lang="ru-RU" smtClean="0"/>
              <a:t>04.05.2023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CC382-6CBC-48EA-B74F-1A41D1EAF1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4265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BBFCB-7615-4411-B4E0-CF22B7FB82C8}" type="datetimeFigureOut">
              <a:rPr lang="ru-RU" smtClean="0"/>
              <a:t>04.05.2023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CC382-6CBC-48EA-B74F-1A41D1EAF1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657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BBFCB-7615-4411-B4E0-CF22B7FB82C8}" type="datetimeFigureOut">
              <a:rPr lang="ru-RU" smtClean="0"/>
              <a:t>04.05.2023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CC382-6CBC-48EA-B74F-1A41D1EAF1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2578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BBFCB-7615-4411-B4E0-CF22B7FB82C8}" type="datetimeFigureOut">
              <a:rPr lang="ru-RU" smtClean="0"/>
              <a:t>04.05.2023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CC382-6CBC-48EA-B74F-1A41D1EAF1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7793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BBFCB-7615-4411-B4E0-CF22B7FB82C8}" type="datetimeFigureOut">
              <a:rPr lang="ru-RU" smtClean="0"/>
              <a:t>04.05.2023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CC382-6CBC-48EA-B74F-1A41D1EAF1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483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BBFCB-7615-4411-B4E0-CF22B7FB82C8}" type="datetimeFigureOut">
              <a:rPr lang="ru-RU" smtClean="0"/>
              <a:t>04.05.2023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CC382-6CBC-48EA-B74F-1A41D1EAF1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133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BBFCB-7615-4411-B4E0-CF22B7FB82C8}" type="datetimeFigureOut">
              <a:rPr lang="ru-RU" smtClean="0"/>
              <a:t>04.05.2023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CC382-6CBC-48EA-B74F-1A41D1EAF1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0056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BBFCB-7615-4411-B4E0-CF22B7FB82C8}" type="datetimeFigureOut">
              <a:rPr lang="ru-RU" smtClean="0"/>
              <a:t>04.05.2023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CC382-6CBC-48EA-B74F-1A41D1EAF1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6929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f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yandex.ru/profile/34763764032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solidFill>
            <a:schemeClr val="tx1"/>
          </a:solidFill>
        </p:spPr>
      </p:pic>
      <p:sp>
        <p:nvSpPr>
          <p:cNvPr id="6" name="Прямоугольник 5"/>
          <p:cNvSpPr/>
          <p:nvPr/>
        </p:nvSpPr>
        <p:spPr>
          <a:xfrm>
            <a:off x="169996" y="5105355"/>
            <a:ext cx="4014652" cy="112395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/>
              <a:t>По всем вопросам можно обращаться по телефонам: </a:t>
            </a:r>
          </a:p>
          <a:p>
            <a:r>
              <a:rPr lang="ru-RU" b="1" dirty="0"/>
              <a:t>+7 (992) 241-42-56 </a:t>
            </a:r>
            <a:r>
              <a:rPr lang="ru-RU" dirty="0"/>
              <a:t>Алина</a:t>
            </a:r>
          </a:p>
          <a:p>
            <a:r>
              <a:rPr lang="ru-RU" dirty="0"/>
              <a:t>+7 (342) 219-55-77</a:t>
            </a:r>
          </a:p>
          <a:p>
            <a:r>
              <a:rPr lang="en-US" dirty="0"/>
              <a:t>E-mail</a:t>
            </a:r>
            <a:r>
              <a:rPr lang="ru-RU" dirty="0"/>
              <a:t>: </a:t>
            </a:r>
            <a:r>
              <a:rPr lang="en-US" b="1" dirty="0"/>
              <a:t>alina.sataeva@exkurs.ru</a:t>
            </a:r>
            <a:endParaRPr lang="ru-RU" b="1" dirty="0"/>
          </a:p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999201" y="-895698"/>
            <a:ext cx="756196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ru-RU" sz="28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ru-RU" sz="28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ru-RU" sz="2400" b="1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В команду Автомобильного холдинга Экскурс на постоянную работу требуются:</a:t>
            </a:r>
          </a:p>
          <a:p>
            <a:endParaRPr lang="ru-RU" sz="2400" b="1" dirty="0">
              <a:solidFill>
                <a:schemeClr val="bg1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АВТОМЕХАНИКИ: 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з/п от 35 000 до 80 000 руб.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МОЙЩИКИ АВТОМОБИЛЕЙ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: з/п до 30 000 руб.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endParaRPr lang="ru-RU" sz="1600" dirty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FEF62FAF-0756-93FC-50E3-FD78AECEB397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60" t="17618" r="24220" b="16860"/>
          <a:stretch/>
        </p:blipFill>
        <p:spPr>
          <a:xfrm>
            <a:off x="423472" y="413724"/>
            <a:ext cx="2944892" cy="197334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C4F6AC7-4B54-AC97-6CBA-F3C3F9A63A58}"/>
              </a:ext>
            </a:extLst>
          </p:cNvPr>
          <p:cNvSpPr txBox="1"/>
          <p:nvPr/>
        </p:nvSpPr>
        <p:spPr>
          <a:xfrm>
            <a:off x="8860436" y="4759039"/>
            <a:ext cx="3331564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1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Адреса наших салонов: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b="1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Пр-т Парковый 64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b="1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Шоссе Космонавтов 361,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b="1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Ул. Уральская 76В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ул. Героев Хасана, 105, к. 19</a:t>
            </a:r>
            <a:endParaRPr lang="ru-RU" sz="1800" b="1" dirty="0">
              <a:solidFill>
                <a:schemeClr val="bg1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F791F3B-7E50-9CC0-2C71-1E2E0D5CBB04}"/>
              </a:ext>
            </a:extLst>
          </p:cNvPr>
          <p:cNvSpPr txBox="1"/>
          <p:nvPr/>
        </p:nvSpPr>
        <p:spPr>
          <a:xfrm>
            <a:off x="169996" y="2635381"/>
            <a:ext cx="1004455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</a:rPr>
              <a:t>МЫ ПРЕДЛАГАЕМ: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chemeClr val="bg1"/>
                </a:solidFill>
              </a:rPr>
              <a:t>Официальное трудоустройство и полностью «белую» заработную плату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chemeClr val="bg1"/>
                </a:solidFill>
              </a:rPr>
              <a:t>Реальные возможности роста и развития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chemeClr val="bg1"/>
                </a:solidFill>
              </a:rPr>
              <a:t>Бесплатную парковку и корпоративную столовую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chemeClr val="bg1"/>
                </a:solidFill>
              </a:rPr>
              <a:t>Хорошее настроение даже по понедельникам и работу в дружном коллективе профессионалов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000" b="1" dirty="0">
              <a:solidFill>
                <a:schemeClr val="bg1"/>
              </a:solidFill>
            </a:endParaRPr>
          </a:p>
          <a:p>
            <a:r>
              <a:rPr lang="ru-RU" sz="2000" b="1" dirty="0">
                <a:solidFill>
                  <a:schemeClr val="bg1"/>
                </a:solidFill>
              </a:rPr>
              <a:t>                                                                         </a:t>
            </a:r>
          </a:p>
          <a:p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C0DB49F-F2A7-6856-6EF8-A0A1CDB9EE6D}"/>
              </a:ext>
            </a:extLst>
          </p:cNvPr>
          <p:cNvSpPr txBox="1"/>
          <p:nvPr/>
        </p:nvSpPr>
        <p:spPr>
          <a:xfrm>
            <a:off x="4728038" y="6393401"/>
            <a:ext cx="3417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>
                <a:solidFill>
                  <a:schemeClr val="bg1"/>
                </a:solidFill>
              </a:rPr>
              <a:t>ЖДЕМ ТЕБЯ В СЕМЬЕ ЭКСКУРС!</a:t>
            </a:r>
          </a:p>
        </p:txBody>
      </p:sp>
    </p:spTree>
    <p:extLst>
      <p:ext uri="{BB962C8B-B14F-4D97-AF65-F5344CB8AC3E}">
        <p14:creationId xmlns:p14="http://schemas.microsoft.com/office/powerpoint/2010/main" val="136748452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6534</TotalTime>
  <Words>130</Words>
  <Application>Microsoft Office PowerPoint</Application>
  <PresentationFormat>Широкоэкранный</PresentationFormat>
  <Paragraphs>25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Сатаева Алина (ГК Экскурс)</dc:creator>
  <cp:lastModifiedBy>Шагаева Ольга (АХ Экскурс)</cp:lastModifiedBy>
  <cp:revision>24</cp:revision>
  <cp:lastPrinted>2023-02-17T07:40:06Z</cp:lastPrinted>
  <dcterms:created xsi:type="dcterms:W3CDTF">2023-02-17T07:39:38Z</dcterms:created>
  <dcterms:modified xsi:type="dcterms:W3CDTF">2023-05-04T05:31:40Z</dcterms:modified>
</cp:coreProperties>
</file>