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2D68D9-6087-45A1-8F3E-0EB69B4C08B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09A140C-9C3E-4148-8BA6-A03FEEBBB8D9}">
      <dgm:prSet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Психологические:</a:t>
          </a:r>
          <a:br>
            <a:rPr lang="ru-RU" dirty="0">
              <a:solidFill>
                <a:schemeClr val="tx1"/>
              </a:solidFill>
            </a:rPr>
          </a:br>
          <a:r>
            <a:rPr lang="ru-RU" dirty="0" err="1">
              <a:solidFill>
                <a:schemeClr val="tx1"/>
              </a:solidFill>
            </a:rPr>
            <a:t>гиперопека</a:t>
          </a:r>
          <a:r>
            <a:rPr lang="ru-RU" dirty="0">
              <a:solidFill>
                <a:schemeClr val="tx1"/>
              </a:solidFill>
            </a:rPr>
            <a:t>, равнодушие близких, чрезмерная застенчивость, душевные травмы и др.</a:t>
          </a:r>
        </a:p>
      </dgm:t>
    </dgm:pt>
    <dgm:pt modelId="{EF69DB2A-26E8-4A9F-93B4-C80D3C208650}" type="parTrans" cxnId="{BA83A1A1-4B5E-4886-97A9-00054E118516}">
      <dgm:prSet/>
      <dgm:spPr/>
      <dgm:t>
        <a:bodyPr/>
        <a:lstStyle/>
        <a:p>
          <a:endParaRPr lang="ru-RU"/>
        </a:p>
      </dgm:t>
    </dgm:pt>
    <dgm:pt modelId="{0888315B-4A90-425B-9827-15BC6869C6FD}" type="sibTrans" cxnId="{BA83A1A1-4B5E-4886-97A9-00054E118516}">
      <dgm:prSet/>
      <dgm:spPr/>
      <dgm:t>
        <a:bodyPr/>
        <a:lstStyle/>
        <a:p>
          <a:endParaRPr lang="ru-RU"/>
        </a:p>
      </dgm:t>
    </dgm:pt>
    <dgm:pt modelId="{C5BD75AB-FC54-449C-BA44-2BDE99506EDB}">
      <dgm:prSet/>
      <dgm:spPr>
        <a:solidFill>
          <a:schemeClr val="bg2">
            <a:lumMod val="60000"/>
            <a:lumOff val="40000"/>
          </a:schemeClr>
        </a:solidFill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Социальные:</a:t>
          </a:r>
          <a:br>
            <a:rPr lang="ru-RU" dirty="0">
              <a:solidFill>
                <a:schemeClr val="tx1"/>
              </a:solidFill>
            </a:rPr>
          </a:br>
          <a:r>
            <a:rPr lang="ru-RU" dirty="0">
              <a:solidFill>
                <a:schemeClr val="tx1"/>
              </a:solidFill>
            </a:rPr>
            <a:t>безработица, нищета, плохие условия жизни и др.</a:t>
          </a:r>
        </a:p>
      </dgm:t>
    </dgm:pt>
    <dgm:pt modelId="{9A8C25F7-B9D1-4F77-834F-07238D0167ED}" type="parTrans" cxnId="{EF61CC06-CFA9-48CA-A112-DCE1954FAA84}">
      <dgm:prSet/>
      <dgm:spPr/>
      <dgm:t>
        <a:bodyPr/>
        <a:lstStyle/>
        <a:p>
          <a:endParaRPr lang="ru-RU"/>
        </a:p>
      </dgm:t>
    </dgm:pt>
    <dgm:pt modelId="{19E05723-9DCA-4CEB-9CA0-88D34D77B7E1}" type="sibTrans" cxnId="{EF61CC06-CFA9-48CA-A112-DCE1954FAA84}">
      <dgm:prSet/>
      <dgm:spPr/>
      <dgm:t>
        <a:bodyPr/>
        <a:lstStyle/>
        <a:p>
          <a:endParaRPr lang="ru-RU"/>
        </a:p>
      </dgm:t>
    </dgm:pt>
    <dgm:pt modelId="{152F7057-9B48-4C35-AE88-996387216997}">
      <dgm:prSet/>
      <dgm:spPr>
        <a:solidFill>
          <a:schemeClr val="bg2">
            <a:lumMod val="40000"/>
            <a:lumOff val="60000"/>
          </a:schemeClr>
        </a:solidFill>
        <a:ln>
          <a:solidFill>
            <a:schemeClr val="bg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Физические:</a:t>
          </a:r>
          <a:br>
            <a:rPr lang="ru-RU" dirty="0">
              <a:solidFill>
                <a:schemeClr val="tx1"/>
              </a:solidFill>
            </a:rPr>
          </a:br>
          <a:r>
            <a:rPr lang="ru-RU" dirty="0">
              <a:solidFill>
                <a:schemeClr val="tx1"/>
              </a:solidFill>
            </a:rPr>
            <a:t>наследственность, заболевания, при которых больному снимали боль наркотиком</a:t>
          </a:r>
        </a:p>
      </dgm:t>
    </dgm:pt>
    <dgm:pt modelId="{91396AB8-446C-4554-8DD6-F00459A17BBA}" type="parTrans" cxnId="{7D4B3F78-8DF3-4DCB-B891-557CC2D2EB29}">
      <dgm:prSet/>
      <dgm:spPr/>
      <dgm:t>
        <a:bodyPr/>
        <a:lstStyle/>
        <a:p>
          <a:endParaRPr lang="ru-RU"/>
        </a:p>
      </dgm:t>
    </dgm:pt>
    <dgm:pt modelId="{87FC0BDC-DAF9-4ECA-B729-C29F49130CF1}" type="sibTrans" cxnId="{7D4B3F78-8DF3-4DCB-B891-557CC2D2EB29}">
      <dgm:prSet/>
      <dgm:spPr/>
      <dgm:t>
        <a:bodyPr/>
        <a:lstStyle/>
        <a:p>
          <a:endParaRPr lang="ru-RU"/>
        </a:p>
      </dgm:t>
    </dgm:pt>
    <dgm:pt modelId="{2CCC0A79-8ECA-4510-88AD-B4A4FB6893A0}" type="pres">
      <dgm:prSet presAssocID="{402D68D9-6087-45A1-8F3E-0EB69B4C08B5}" presName="Name0" presStyleCnt="0">
        <dgm:presLayoutVars>
          <dgm:chMax val="7"/>
          <dgm:dir val="rev"/>
          <dgm:animLvl val="lvl"/>
          <dgm:resizeHandles val="exact"/>
        </dgm:presLayoutVars>
      </dgm:prSet>
      <dgm:spPr/>
    </dgm:pt>
    <dgm:pt modelId="{77F727BB-0B1F-43EC-835C-7C7767F58D38}" type="pres">
      <dgm:prSet presAssocID="{D09A140C-9C3E-4148-8BA6-A03FEEBBB8D9}" presName="circle1" presStyleLbl="node1" presStyleIdx="0" presStyleCnt="3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</dgm:pt>
    <dgm:pt modelId="{AC13C1A7-12C6-4D84-B939-30EE6F147918}" type="pres">
      <dgm:prSet presAssocID="{D09A140C-9C3E-4148-8BA6-A03FEEBBB8D9}" presName="space" presStyleCnt="0"/>
      <dgm:spPr/>
    </dgm:pt>
    <dgm:pt modelId="{03B9484C-5B71-4541-968B-B4A270CA5AD3}" type="pres">
      <dgm:prSet presAssocID="{D09A140C-9C3E-4148-8BA6-A03FEEBBB8D9}" presName="rect1" presStyleLbl="alignAcc1" presStyleIdx="0" presStyleCnt="3"/>
      <dgm:spPr/>
    </dgm:pt>
    <dgm:pt modelId="{BD414F52-F853-4524-86C4-9B2139295ADC}" type="pres">
      <dgm:prSet presAssocID="{C5BD75AB-FC54-449C-BA44-2BDE99506EDB}" presName="vertSpace2" presStyleLbl="node1" presStyleIdx="0" presStyleCnt="3"/>
      <dgm:spPr/>
    </dgm:pt>
    <dgm:pt modelId="{F49FA830-94F0-4F21-91AE-A8F4C6385EE2}" type="pres">
      <dgm:prSet presAssocID="{C5BD75AB-FC54-449C-BA44-2BDE99506EDB}" presName="circle2" presStyleLbl="node1" presStyleIdx="1" presStyleCnt="3"/>
      <dgm:spPr>
        <a:solidFill>
          <a:schemeClr val="bg2">
            <a:lumMod val="60000"/>
            <a:lumOff val="40000"/>
          </a:schemeClr>
        </a:solidFill>
      </dgm:spPr>
    </dgm:pt>
    <dgm:pt modelId="{A4219AF1-2854-43FF-9EE4-8D2F7A4E0F99}" type="pres">
      <dgm:prSet presAssocID="{C5BD75AB-FC54-449C-BA44-2BDE99506EDB}" presName="rect2" presStyleLbl="alignAcc1" presStyleIdx="1" presStyleCnt="3"/>
      <dgm:spPr/>
    </dgm:pt>
    <dgm:pt modelId="{C9452BD8-AD8E-42C9-9EFA-AE104166E24F}" type="pres">
      <dgm:prSet presAssocID="{152F7057-9B48-4C35-AE88-996387216997}" presName="vertSpace3" presStyleLbl="node1" presStyleIdx="1" presStyleCnt="3"/>
      <dgm:spPr/>
    </dgm:pt>
    <dgm:pt modelId="{0F4F3B57-5B1D-4479-8776-CD9E726AEFAB}" type="pres">
      <dgm:prSet presAssocID="{152F7057-9B48-4C35-AE88-996387216997}" presName="circle3" presStyleLbl="node1" presStyleIdx="2" presStyleCnt="3"/>
      <dgm:spPr>
        <a:solidFill>
          <a:schemeClr val="bg2">
            <a:lumMod val="40000"/>
            <a:lumOff val="60000"/>
          </a:schemeClr>
        </a:solidFill>
        <a:ln>
          <a:solidFill>
            <a:schemeClr val="bg2">
              <a:lumMod val="40000"/>
              <a:lumOff val="60000"/>
            </a:schemeClr>
          </a:solidFill>
        </a:ln>
      </dgm:spPr>
    </dgm:pt>
    <dgm:pt modelId="{672316A3-3D5E-483A-9E96-A64D56963B2C}" type="pres">
      <dgm:prSet presAssocID="{152F7057-9B48-4C35-AE88-996387216997}" presName="rect3" presStyleLbl="alignAcc1" presStyleIdx="2" presStyleCnt="3"/>
      <dgm:spPr/>
    </dgm:pt>
    <dgm:pt modelId="{CA88E6CA-E480-46DB-B18E-94B982667728}" type="pres">
      <dgm:prSet presAssocID="{D09A140C-9C3E-4148-8BA6-A03FEEBBB8D9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20ECCAC5-C462-4C8B-8A34-84273A5D3941}" type="pres">
      <dgm:prSet presAssocID="{C5BD75AB-FC54-449C-BA44-2BDE99506EDB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3D5611B8-145A-4D1A-B853-C94DB2791B3E}" type="pres">
      <dgm:prSet presAssocID="{152F7057-9B48-4C35-AE88-996387216997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EF61CC06-CFA9-48CA-A112-DCE1954FAA84}" srcId="{402D68D9-6087-45A1-8F3E-0EB69B4C08B5}" destId="{C5BD75AB-FC54-449C-BA44-2BDE99506EDB}" srcOrd="1" destOrd="0" parTransId="{9A8C25F7-B9D1-4F77-834F-07238D0167ED}" sibTransId="{19E05723-9DCA-4CEB-9CA0-88D34D77B7E1}"/>
    <dgm:cxn modelId="{DE90C464-D563-4C19-A985-748C50757172}" type="presOf" srcId="{D09A140C-9C3E-4148-8BA6-A03FEEBBB8D9}" destId="{CA88E6CA-E480-46DB-B18E-94B982667728}" srcOrd="1" destOrd="0" presId="urn:microsoft.com/office/officeart/2005/8/layout/target3"/>
    <dgm:cxn modelId="{B0EB2A45-080B-430C-8E7B-F0E9F106D115}" type="presOf" srcId="{C5BD75AB-FC54-449C-BA44-2BDE99506EDB}" destId="{A4219AF1-2854-43FF-9EE4-8D2F7A4E0F99}" srcOrd="0" destOrd="0" presId="urn:microsoft.com/office/officeart/2005/8/layout/target3"/>
    <dgm:cxn modelId="{09C6176A-9D19-49F8-A618-42397C49D60D}" type="presOf" srcId="{D09A140C-9C3E-4148-8BA6-A03FEEBBB8D9}" destId="{03B9484C-5B71-4541-968B-B4A270CA5AD3}" srcOrd="0" destOrd="0" presId="urn:microsoft.com/office/officeart/2005/8/layout/target3"/>
    <dgm:cxn modelId="{7D4B3F78-8DF3-4DCB-B891-557CC2D2EB29}" srcId="{402D68D9-6087-45A1-8F3E-0EB69B4C08B5}" destId="{152F7057-9B48-4C35-AE88-996387216997}" srcOrd="2" destOrd="0" parTransId="{91396AB8-446C-4554-8DD6-F00459A17BBA}" sibTransId="{87FC0BDC-DAF9-4ECA-B729-C29F49130CF1}"/>
    <dgm:cxn modelId="{1189078C-8442-49E2-BBA1-C22C5249EA58}" type="presOf" srcId="{C5BD75AB-FC54-449C-BA44-2BDE99506EDB}" destId="{20ECCAC5-C462-4C8B-8A34-84273A5D3941}" srcOrd="1" destOrd="0" presId="urn:microsoft.com/office/officeart/2005/8/layout/target3"/>
    <dgm:cxn modelId="{BDF4F39C-0238-4293-92C9-7C058AEE36BA}" type="presOf" srcId="{152F7057-9B48-4C35-AE88-996387216997}" destId="{672316A3-3D5E-483A-9E96-A64D56963B2C}" srcOrd="0" destOrd="0" presId="urn:microsoft.com/office/officeart/2005/8/layout/target3"/>
    <dgm:cxn modelId="{BA83A1A1-4B5E-4886-97A9-00054E118516}" srcId="{402D68D9-6087-45A1-8F3E-0EB69B4C08B5}" destId="{D09A140C-9C3E-4148-8BA6-A03FEEBBB8D9}" srcOrd="0" destOrd="0" parTransId="{EF69DB2A-26E8-4A9F-93B4-C80D3C208650}" sibTransId="{0888315B-4A90-425B-9827-15BC6869C6FD}"/>
    <dgm:cxn modelId="{115964B0-3A68-4D45-AF03-CEA5A7164E07}" type="presOf" srcId="{402D68D9-6087-45A1-8F3E-0EB69B4C08B5}" destId="{2CCC0A79-8ECA-4510-88AD-B4A4FB6893A0}" srcOrd="0" destOrd="0" presId="urn:microsoft.com/office/officeart/2005/8/layout/target3"/>
    <dgm:cxn modelId="{92BC7DDC-C47D-4285-960F-6B002F88732B}" type="presOf" srcId="{152F7057-9B48-4C35-AE88-996387216997}" destId="{3D5611B8-145A-4D1A-B853-C94DB2791B3E}" srcOrd="1" destOrd="0" presId="urn:microsoft.com/office/officeart/2005/8/layout/target3"/>
    <dgm:cxn modelId="{A331680A-5BC2-405B-9F47-31D2D6001820}" type="presParOf" srcId="{2CCC0A79-8ECA-4510-88AD-B4A4FB6893A0}" destId="{77F727BB-0B1F-43EC-835C-7C7767F58D38}" srcOrd="0" destOrd="0" presId="urn:microsoft.com/office/officeart/2005/8/layout/target3"/>
    <dgm:cxn modelId="{43577DDE-E153-4C34-806A-96FF5849B73E}" type="presParOf" srcId="{2CCC0A79-8ECA-4510-88AD-B4A4FB6893A0}" destId="{AC13C1A7-12C6-4D84-B939-30EE6F147918}" srcOrd="1" destOrd="0" presId="urn:microsoft.com/office/officeart/2005/8/layout/target3"/>
    <dgm:cxn modelId="{E1A26653-8EB2-49B7-82DD-81214B0E9C44}" type="presParOf" srcId="{2CCC0A79-8ECA-4510-88AD-B4A4FB6893A0}" destId="{03B9484C-5B71-4541-968B-B4A270CA5AD3}" srcOrd="2" destOrd="0" presId="urn:microsoft.com/office/officeart/2005/8/layout/target3"/>
    <dgm:cxn modelId="{3C03D306-FFBA-4F29-B3D9-C4CF26388435}" type="presParOf" srcId="{2CCC0A79-8ECA-4510-88AD-B4A4FB6893A0}" destId="{BD414F52-F853-4524-86C4-9B2139295ADC}" srcOrd="3" destOrd="0" presId="urn:microsoft.com/office/officeart/2005/8/layout/target3"/>
    <dgm:cxn modelId="{BCDB9B39-B576-48CC-ADE8-03A809DE33CD}" type="presParOf" srcId="{2CCC0A79-8ECA-4510-88AD-B4A4FB6893A0}" destId="{F49FA830-94F0-4F21-91AE-A8F4C6385EE2}" srcOrd="4" destOrd="0" presId="urn:microsoft.com/office/officeart/2005/8/layout/target3"/>
    <dgm:cxn modelId="{8A5F8F71-E053-43F7-A199-9C75A4B55307}" type="presParOf" srcId="{2CCC0A79-8ECA-4510-88AD-B4A4FB6893A0}" destId="{A4219AF1-2854-43FF-9EE4-8D2F7A4E0F99}" srcOrd="5" destOrd="0" presId="urn:microsoft.com/office/officeart/2005/8/layout/target3"/>
    <dgm:cxn modelId="{14D6DD9A-DF52-4102-918D-640549F0C121}" type="presParOf" srcId="{2CCC0A79-8ECA-4510-88AD-B4A4FB6893A0}" destId="{C9452BD8-AD8E-42C9-9EFA-AE104166E24F}" srcOrd="6" destOrd="0" presId="urn:microsoft.com/office/officeart/2005/8/layout/target3"/>
    <dgm:cxn modelId="{760D1A43-3A4C-4C7B-B4B8-2EADC1CD8157}" type="presParOf" srcId="{2CCC0A79-8ECA-4510-88AD-B4A4FB6893A0}" destId="{0F4F3B57-5B1D-4479-8776-CD9E726AEFAB}" srcOrd="7" destOrd="0" presId="urn:microsoft.com/office/officeart/2005/8/layout/target3"/>
    <dgm:cxn modelId="{C37CCF6B-6A54-41F2-9D02-C694206A3CB9}" type="presParOf" srcId="{2CCC0A79-8ECA-4510-88AD-B4A4FB6893A0}" destId="{672316A3-3D5E-483A-9E96-A64D56963B2C}" srcOrd="8" destOrd="0" presId="urn:microsoft.com/office/officeart/2005/8/layout/target3"/>
    <dgm:cxn modelId="{958372D7-97F6-469F-A896-E85BB0639A61}" type="presParOf" srcId="{2CCC0A79-8ECA-4510-88AD-B4A4FB6893A0}" destId="{CA88E6CA-E480-46DB-B18E-94B982667728}" srcOrd="9" destOrd="0" presId="urn:microsoft.com/office/officeart/2005/8/layout/target3"/>
    <dgm:cxn modelId="{536CE588-D80A-44D6-AFFB-0642DC4F526A}" type="presParOf" srcId="{2CCC0A79-8ECA-4510-88AD-B4A4FB6893A0}" destId="{20ECCAC5-C462-4C8B-8A34-84273A5D3941}" srcOrd="10" destOrd="0" presId="urn:microsoft.com/office/officeart/2005/8/layout/target3"/>
    <dgm:cxn modelId="{2BC1818F-0334-49E5-92A4-EA4F4E76EAD0}" type="presParOf" srcId="{2CCC0A79-8ECA-4510-88AD-B4A4FB6893A0}" destId="{3D5611B8-145A-4D1A-B853-C94DB2791B3E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BDD013-1905-433E-B4B3-565CAD0AF322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B71234-0F0A-4A0E-B48E-2563C8498759}">
      <dgm:prSet phldrT="[Текст]"/>
      <dgm:spPr/>
      <dgm:t>
        <a:bodyPr/>
        <a:lstStyle/>
        <a:p>
          <a:pPr>
            <a:lnSpc>
              <a:spcPct val="400000"/>
            </a:lnSpc>
          </a:pPr>
          <a:endParaRPr lang="ru-RU" dirty="0"/>
        </a:p>
      </dgm:t>
    </dgm:pt>
    <dgm:pt modelId="{DF513169-E0B2-4EC7-A415-F2D40ED40650}" type="parTrans" cxnId="{1366871B-FBE4-4766-BF35-106E85EA1A56}">
      <dgm:prSet/>
      <dgm:spPr/>
      <dgm:t>
        <a:bodyPr/>
        <a:lstStyle/>
        <a:p>
          <a:endParaRPr lang="ru-RU"/>
        </a:p>
      </dgm:t>
    </dgm:pt>
    <dgm:pt modelId="{51BE17E8-E2FC-432A-B50A-0CD8A0875725}" type="sibTrans" cxnId="{1366871B-FBE4-4766-BF35-106E85EA1A56}">
      <dgm:prSet/>
      <dgm:spPr/>
      <dgm:t>
        <a:bodyPr/>
        <a:lstStyle/>
        <a:p>
          <a:endParaRPr lang="ru-RU"/>
        </a:p>
      </dgm:t>
    </dgm:pt>
    <dgm:pt modelId="{5BCBD8A8-4372-4EA6-A74A-257F51154CD1}">
      <dgm:prSet phldrT="[Текст]"/>
      <dgm:spPr/>
      <dgm:t>
        <a:bodyPr/>
        <a:lstStyle/>
        <a:p>
          <a:r>
            <a:rPr lang="ru-RU" b="0" i="0" dirty="0"/>
            <a:t>ФИЗИЧЕСКИЕ:</a:t>
          </a:r>
        </a:p>
        <a:p>
          <a:r>
            <a:rPr lang="ru-RU" b="0" i="0" dirty="0"/>
            <a:t>заболевания сердечно-сосудистой системы и дыхательных путей, гепатиты и цирроз печени, СПИД, травмы, психозы, эпилепсия, передозировки, самоубийства</a:t>
          </a:r>
          <a:endParaRPr lang="ru-RU" dirty="0"/>
        </a:p>
      </dgm:t>
    </dgm:pt>
    <dgm:pt modelId="{F11F7C48-070D-4984-8B7C-D9B1DAB5799D}" type="parTrans" cxnId="{6104E24E-4747-4412-9F96-0DF2C6963E1E}">
      <dgm:prSet/>
      <dgm:spPr/>
      <dgm:t>
        <a:bodyPr/>
        <a:lstStyle/>
        <a:p>
          <a:endParaRPr lang="ru-RU"/>
        </a:p>
      </dgm:t>
    </dgm:pt>
    <dgm:pt modelId="{634699D0-7379-4C67-9F38-EA476442F995}" type="sibTrans" cxnId="{6104E24E-4747-4412-9F96-0DF2C6963E1E}">
      <dgm:prSet/>
      <dgm:spPr/>
      <dgm:t>
        <a:bodyPr/>
        <a:lstStyle/>
        <a:p>
          <a:endParaRPr lang="ru-RU"/>
        </a:p>
      </dgm:t>
    </dgm:pt>
    <dgm:pt modelId="{E61C544B-5CC4-4A92-B1A8-6FB50A42B44A}">
      <dgm:prSet phldrT="[Текст]"/>
      <dgm:spPr/>
      <dgm:t>
        <a:bodyPr/>
        <a:lstStyle/>
        <a:p>
          <a:r>
            <a:rPr lang="ru-RU" b="0" i="0" dirty="0"/>
            <a:t>ПСИХИЧЕСКИЕ:</a:t>
          </a:r>
        </a:p>
        <a:p>
          <a:r>
            <a:rPr lang="ru-RU" b="0" i="0" dirty="0"/>
            <a:t>депрессии, чувство вины, бессилия, безысходности, обиды и негодования</a:t>
          </a:r>
          <a:endParaRPr lang="ru-RU" dirty="0"/>
        </a:p>
      </dgm:t>
    </dgm:pt>
    <dgm:pt modelId="{B89EBB59-2CE0-4754-BC52-3BE0E333A4A6}" type="parTrans" cxnId="{623BB0CD-F73A-445B-97C6-487CF5C42D53}">
      <dgm:prSet/>
      <dgm:spPr/>
      <dgm:t>
        <a:bodyPr/>
        <a:lstStyle/>
        <a:p>
          <a:endParaRPr lang="ru-RU"/>
        </a:p>
      </dgm:t>
    </dgm:pt>
    <dgm:pt modelId="{27F197E2-188B-48EB-9804-1A38B2ADF476}" type="sibTrans" cxnId="{623BB0CD-F73A-445B-97C6-487CF5C42D53}">
      <dgm:prSet/>
      <dgm:spPr/>
      <dgm:t>
        <a:bodyPr/>
        <a:lstStyle/>
        <a:p>
          <a:endParaRPr lang="ru-RU"/>
        </a:p>
      </dgm:t>
    </dgm:pt>
    <dgm:pt modelId="{07C546F5-B449-4A45-BAB0-A397DF894DAE}">
      <dgm:prSet phldrT="[Текст]"/>
      <dgm:spPr/>
      <dgm:t>
        <a:bodyPr/>
        <a:lstStyle/>
        <a:p>
          <a:r>
            <a:rPr lang="ru-RU" b="0" i="0" dirty="0"/>
            <a:t>СОЦИАЛЬНЫЕ:</a:t>
          </a:r>
        </a:p>
        <a:p>
          <a:r>
            <a:rPr lang="ru-RU" b="0" i="0" dirty="0"/>
            <a:t>изменяются взаимоотношения с обществом, теряется смысл жизни, появляются серьёзные осложнения в социальной сфере</a:t>
          </a:r>
          <a:endParaRPr lang="ru-RU" dirty="0"/>
        </a:p>
      </dgm:t>
    </dgm:pt>
    <dgm:pt modelId="{537AC6FF-010D-47B7-BA8D-3FAB7C98EED2}" type="parTrans" cxnId="{48113220-FD13-4467-B876-8898852AF416}">
      <dgm:prSet/>
      <dgm:spPr/>
      <dgm:t>
        <a:bodyPr/>
        <a:lstStyle/>
        <a:p>
          <a:endParaRPr lang="ru-RU"/>
        </a:p>
      </dgm:t>
    </dgm:pt>
    <dgm:pt modelId="{B403709D-A082-4BC2-B139-2ABA22A4ED4D}" type="sibTrans" cxnId="{48113220-FD13-4467-B876-8898852AF416}">
      <dgm:prSet/>
      <dgm:spPr/>
      <dgm:t>
        <a:bodyPr/>
        <a:lstStyle/>
        <a:p>
          <a:endParaRPr lang="ru-RU"/>
        </a:p>
      </dgm:t>
    </dgm:pt>
    <dgm:pt modelId="{4AB7716C-6CBF-4E0F-BCBF-7D324D9907E5}" type="pres">
      <dgm:prSet presAssocID="{C4BDD013-1905-433E-B4B3-565CAD0AF322}" presName="vert0" presStyleCnt="0">
        <dgm:presLayoutVars>
          <dgm:dir/>
          <dgm:animOne val="branch"/>
          <dgm:animLvl val="lvl"/>
        </dgm:presLayoutVars>
      </dgm:prSet>
      <dgm:spPr/>
    </dgm:pt>
    <dgm:pt modelId="{E6E1FD6E-62CD-4A9F-A853-4D090AC20150}" type="pres">
      <dgm:prSet presAssocID="{7DB71234-0F0A-4A0E-B48E-2563C8498759}" presName="thickLine" presStyleLbl="alignNode1" presStyleIdx="0" presStyleCnt="1"/>
      <dgm:spPr/>
    </dgm:pt>
    <dgm:pt modelId="{73C6A8F7-51A1-4692-95F8-0F3499D0F0B7}" type="pres">
      <dgm:prSet presAssocID="{7DB71234-0F0A-4A0E-B48E-2563C8498759}" presName="horz1" presStyleCnt="0"/>
      <dgm:spPr/>
    </dgm:pt>
    <dgm:pt modelId="{1CBCE6E3-4D65-401A-92A1-2FFDB3A47758}" type="pres">
      <dgm:prSet presAssocID="{7DB71234-0F0A-4A0E-B48E-2563C8498759}" presName="tx1" presStyleLbl="revTx" presStyleIdx="0" presStyleCnt="4" custScaleX="7356"/>
      <dgm:spPr/>
    </dgm:pt>
    <dgm:pt modelId="{B989D575-618E-421D-94AF-683FEBCDFEED}" type="pres">
      <dgm:prSet presAssocID="{7DB71234-0F0A-4A0E-B48E-2563C8498759}" presName="vert1" presStyleCnt="0"/>
      <dgm:spPr/>
    </dgm:pt>
    <dgm:pt modelId="{D1C4786F-E5B7-45E5-A676-FD2BFAE2DA2F}" type="pres">
      <dgm:prSet presAssocID="{5BCBD8A8-4372-4EA6-A74A-257F51154CD1}" presName="vertSpace2a" presStyleCnt="0"/>
      <dgm:spPr/>
    </dgm:pt>
    <dgm:pt modelId="{7A797634-2A9D-4582-8C22-09BE69D765E3}" type="pres">
      <dgm:prSet presAssocID="{5BCBD8A8-4372-4EA6-A74A-257F51154CD1}" presName="horz2" presStyleCnt="0"/>
      <dgm:spPr/>
    </dgm:pt>
    <dgm:pt modelId="{12682B01-BC61-49F3-93A3-CC6E43027E03}" type="pres">
      <dgm:prSet presAssocID="{5BCBD8A8-4372-4EA6-A74A-257F51154CD1}" presName="horzSpace2" presStyleCnt="0"/>
      <dgm:spPr/>
    </dgm:pt>
    <dgm:pt modelId="{10077056-DE31-4A56-A43F-7E6963F62439}" type="pres">
      <dgm:prSet presAssocID="{5BCBD8A8-4372-4EA6-A74A-257F51154CD1}" presName="tx2" presStyleLbl="revTx" presStyleIdx="1" presStyleCnt="4"/>
      <dgm:spPr/>
    </dgm:pt>
    <dgm:pt modelId="{5213A907-7FEE-4D38-932E-7CD0B1EBE45D}" type="pres">
      <dgm:prSet presAssocID="{5BCBD8A8-4372-4EA6-A74A-257F51154CD1}" presName="vert2" presStyleCnt="0"/>
      <dgm:spPr/>
    </dgm:pt>
    <dgm:pt modelId="{B469F4BC-24F4-4AEA-B060-D747F2D12E8B}" type="pres">
      <dgm:prSet presAssocID="{5BCBD8A8-4372-4EA6-A74A-257F51154CD1}" presName="thinLine2b" presStyleLbl="callout" presStyleIdx="0" presStyleCnt="3"/>
      <dgm:spPr/>
    </dgm:pt>
    <dgm:pt modelId="{FD1D5D69-3EE9-41EC-A6C8-7A46D65B3CA5}" type="pres">
      <dgm:prSet presAssocID="{5BCBD8A8-4372-4EA6-A74A-257F51154CD1}" presName="vertSpace2b" presStyleCnt="0"/>
      <dgm:spPr/>
    </dgm:pt>
    <dgm:pt modelId="{160BC089-ADDF-4998-9DA2-87873E05F145}" type="pres">
      <dgm:prSet presAssocID="{E61C544B-5CC4-4A92-B1A8-6FB50A42B44A}" presName="horz2" presStyleCnt="0"/>
      <dgm:spPr/>
    </dgm:pt>
    <dgm:pt modelId="{543C9D6D-5859-467B-946A-88B01B601BDC}" type="pres">
      <dgm:prSet presAssocID="{E61C544B-5CC4-4A92-B1A8-6FB50A42B44A}" presName="horzSpace2" presStyleCnt="0"/>
      <dgm:spPr/>
    </dgm:pt>
    <dgm:pt modelId="{E219B500-B9A9-48AF-A001-EB32946E3D82}" type="pres">
      <dgm:prSet presAssocID="{E61C544B-5CC4-4A92-B1A8-6FB50A42B44A}" presName="tx2" presStyleLbl="revTx" presStyleIdx="2" presStyleCnt="4"/>
      <dgm:spPr/>
    </dgm:pt>
    <dgm:pt modelId="{C2B2DD3C-8564-4A32-AEC5-07A7DC651C54}" type="pres">
      <dgm:prSet presAssocID="{E61C544B-5CC4-4A92-B1A8-6FB50A42B44A}" presName="vert2" presStyleCnt="0"/>
      <dgm:spPr/>
    </dgm:pt>
    <dgm:pt modelId="{851820B9-9CB4-4BD1-A1EA-7193A0560DB1}" type="pres">
      <dgm:prSet presAssocID="{E61C544B-5CC4-4A92-B1A8-6FB50A42B44A}" presName="thinLine2b" presStyleLbl="callout" presStyleIdx="1" presStyleCnt="3"/>
      <dgm:spPr/>
    </dgm:pt>
    <dgm:pt modelId="{4B3FD6D8-567C-449E-8F5E-EF78798975AA}" type="pres">
      <dgm:prSet presAssocID="{E61C544B-5CC4-4A92-B1A8-6FB50A42B44A}" presName="vertSpace2b" presStyleCnt="0"/>
      <dgm:spPr/>
    </dgm:pt>
    <dgm:pt modelId="{86BE81F3-3BCE-404F-9212-16C6802B604F}" type="pres">
      <dgm:prSet presAssocID="{07C546F5-B449-4A45-BAB0-A397DF894DAE}" presName="horz2" presStyleCnt="0"/>
      <dgm:spPr/>
    </dgm:pt>
    <dgm:pt modelId="{09F7727C-5417-48DA-8680-A3D74CBB2267}" type="pres">
      <dgm:prSet presAssocID="{07C546F5-B449-4A45-BAB0-A397DF894DAE}" presName="horzSpace2" presStyleCnt="0"/>
      <dgm:spPr/>
    </dgm:pt>
    <dgm:pt modelId="{054C20E9-77F4-47B6-A958-3C2ABBC4D2B9}" type="pres">
      <dgm:prSet presAssocID="{07C546F5-B449-4A45-BAB0-A397DF894DAE}" presName="tx2" presStyleLbl="revTx" presStyleIdx="3" presStyleCnt="4"/>
      <dgm:spPr/>
    </dgm:pt>
    <dgm:pt modelId="{35A0BE00-26B9-4833-A7CC-A86F02349331}" type="pres">
      <dgm:prSet presAssocID="{07C546F5-B449-4A45-BAB0-A397DF894DAE}" presName="vert2" presStyleCnt="0"/>
      <dgm:spPr/>
    </dgm:pt>
    <dgm:pt modelId="{A449F2C2-DEA0-4C2A-A0AC-A8905EB1BD06}" type="pres">
      <dgm:prSet presAssocID="{07C546F5-B449-4A45-BAB0-A397DF894DAE}" presName="thinLine2b" presStyleLbl="callout" presStyleIdx="2" presStyleCnt="3"/>
      <dgm:spPr/>
    </dgm:pt>
    <dgm:pt modelId="{DD625913-6F4F-4BAB-BC4F-375C20515C36}" type="pres">
      <dgm:prSet presAssocID="{07C546F5-B449-4A45-BAB0-A397DF894DAE}" presName="vertSpace2b" presStyleCnt="0"/>
      <dgm:spPr/>
    </dgm:pt>
  </dgm:ptLst>
  <dgm:cxnLst>
    <dgm:cxn modelId="{1366871B-FBE4-4766-BF35-106E85EA1A56}" srcId="{C4BDD013-1905-433E-B4B3-565CAD0AF322}" destId="{7DB71234-0F0A-4A0E-B48E-2563C8498759}" srcOrd="0" destOrd="0" parTransId="{DF513169-E0B2-4EC7-A415-F2D40ED40650}" sibTransId="{51BE17E8-E2FC-432A-B50A-0CD8A0875725}"/>
    <dgm:cxn modelId="{48113220-FD13-4467-B876-8898852AF416}" srcId="{7DB71234-0F0A-4A0E-B48E-2563C8498759}" destId="{07C546F5-B449-4A45-BAB0-A397DF894DAE}" srcOrd="2" destOrd="0" parTransId="{537AC6FF-010D-47B7-BA8D-3FAB7C98EED2}" sibTransId="{B403709D-A082-4BC2-B139-2ABA22A4ED4D}"/>
    <dgm:cxn modelId="{AEFEE528-879F-4891-BE74-DB15C00E7CAB}" type="presOf" srcId="{C4BDD013-1905-433E-B4B3-565CAD0AF322}" destId="{4AB7716C-6CBF-4E0F-BCBF-7D324D9907E5}" srcOrd="0" destOrd="0" presId="urn:microsoft.com/office/officeart/2008/layout/LinedList"/>
    <dgm:cxn modelId="{A78A0F34-D512-4D92-ACD3-53E63B017E80}" type="presOf" srcId="{E61C544B-5CC4-4A92-B1A8-6FB50A42B44A}" destId="{E219B500-B9A9-48AF-A001-EB32946E3D82}" srcOrd="0" destOrd="0" presId="urn:microsoft.com/office/officeart/2008/layout/LinedList"/>
    <dgm:cxn modelId="{E593803E-07A8-4D08-9A29-4C3126A126A3}" type="presOf" srcId="{5BCBD8A8-4372-4EA6-A74A-257F51154CD1}" destId="{10077056-DE31-4A56-A43F-7E6963F62439}" srcOrd="0" destOrd="0" presId="urn:microsoft.com/office/officeart/2008/layout/LinedList"/>
    <dgm:cxn modelId="{028AB85C-3666-458E-BE71-5608F55EC7A5}" type="presOf" srcId="{07C546F5-B449-4A45-BAB0-A397DF894DAE}" destId="{054C20E9-77F4-47B6-A958-3C2ABBC4D2B9}" srcOrd="0" destOrd="0" presId="urn:microsoft.com/office/officeart/2008/layout/LinedList"/>
    <dgm:cxn modelId="{6104E24E-4747-4412-9F96-0DF2C6963E1E}" srcId="{7DB71234-0F0A-4A0E-B48E-2563C8498759}" destId="{5BCBD8A8-4372-4EA6-A74A-257F51154CD1}" srcOrd="0" destOrd="0" parTransId="{F11F7C48-070D-4984-8B7C-D9B1DAB5799D}" sibTransId="{634699D0-7379-4C67-9F38-EA476442F995}"/>
    <dgm:cxn modelId="{623BB0CD-F73A-445B-97C6-487CF5C42D53}" srcId="{7DB71234-0F0A-4A0E-B48E-2563C8498759}" destId="{E61C544B-5CC4-4A92-B1A8-6FB50A42B44A}" srcOrd="1" destOrd="0" parTransId="{B89EBB59-2CE0-4754-BC52-3BE0E333A4A6}" sibTransId="{27F197E2-188B-48EB-9804-1A38B2ADF476}"/>
    <dgm:cxn modelId="{386418F4-5323-429B-B625-AFAAB044DAF7}" type="presOf" srcId="{7DB71234-0F0A-4A0E-B48E-2563C8498759}" destId="{1CBCE6E3-4D65-401A-92A1-2FFDB3A47758}" srcOrd="0" destOrd="0" presId="urn:microsoft.com/office/officeart/2008/layout/LinedList"/>
    <dgm:cxn modelId="{15EC1358-35EE-4576-8BB8-C63634F41AB4}" type="presParOf" srcId="{4AB7716C-6CBF-4E0F-BCBF-7D324D9907E5}" destId="{E6E1FD6E-62CD-4A9F-A853-4D090AC20150}" srcOrd="0" destOrd="0" presId="urn:microsoft.com/office/officeart/2008/layout/LinedList"/>
    <dgm:cxn modelId="{C95A560A-0D21-48F3-8942-5130AE4C9FC7}" type="presParOf" srcId="{4AB7716C-6CBF-4E0F-BCBF-7D324D9907E5}" destId="{73C6A8F7-51A1-4692-95F8-0F3499D0F0B7}" srcOrd="1" destOrd="0" presId="urn:microsoft.com/office/officeart/2008/layout/LinedList"/>
    <dgm:cxn modelId="{D230BB8C-E79B-4C87-B8E9-BE1C74DA77C0}" type="presParOf" srcId="{73C6A8F7-51A1-4692-95F8-0F3499D0F0B7}" destId="{1CBCE6E3-4D65-401A-92A1-2FFDB3A47758}" srcOrd="0" destOrd="0" presId="urn:microsoft.com/office/officeart/2008/layout/LinedList"/>
    <dgm:cxn modelId="{CE907837-F315-4F62-BF57-07F6E85A691C}" type="presParOf" srcId="{73C6A8F7-51A1-4692-95F8-0F3499D0F0B7}" destId="{B989D575-618E-421D-94AF-683FEBCDFEED}" srcOrd="1" destOrd="0" presId="urn:microsoft.com/office/officeart/2008/layout/LinedList"/>
    <dgm:cxn modelId="{EA0E2127-09CA-40D7-A886-AEA7079FA19A}" type="presParOf" srcId="{B989D575-618E-421D-94AF-683FEBCDFEED}" destId="{D1C4786F-E5B7-45E5-A676-FD2BFAE2DA2F}" srcOrd="0" destOrd="0" presId="urn:microsoft.com/office/officeart/2008/layout/LinedList"/>
    <dgm:cxn modelId="{EC2E4EC8-455A-4319-9FDB-32E2F404BA38}" type="presParOf" srcId="{B989D575-618E-421D-94AF-683FEBCDFEED}" destId="{7A797634-2A9D-4582-8C22-09BE69D765E3}" srcOrd="1" destOrd="0" presId="urn:microsoft.com/office/officeart/2008/layout/LinedList"/>
    <dgm:cxn modelId="{9202D0C7-DF2F-4321-B9A9-10CDE6BE73F4}" type="presParOf" srcId="{7A797634-2A9D-4582-8C22-09BE69D765E3}" destId="{12682B01-BC61-49F3-93A3-CC6E43027E03}" srcOrd="0" destOrd="0" presId="urn:microsoft.com/office/officeart/2008/layout/LinedList"/>
    <dgm:cxn modelId="{B67A2B28-A035-423C-8F16-BF640365FA42}" type="presParOf" srcId="{7A797634-2A9D-4582-8C22-09BE69D765E3}" destId="{10077056-DE31-4A56-A43F-7E6963F62439}" srcOrd="1" destOrd="0" presId="urn:microsoft.com/office/officeart/2008/layout/LinedList"/>
    <dgm:cxn modelId="{9B492D95-CF66-4F25-9398-9317D900C836}" type="presParOf" srcId="{7A797634-2A9D-4582-8C22-09BE69D765E3}" destId="{5213A907-7FEE-4D38-932E-7CD0B1EBE45D}" srcOrd="2" destOrd="0" presId="urn:microsoft.com/office/officeart/2008/layout/LinedList"/>
    <dgm:cxn modelId="{8CF63650-F0FA-4C0A-83BE-50BEF8BD215C}" type="presParOf" srcId="{B989D575-618E-421D-94AF-683FEBCDFEED}" destId="{B469F4BC-24F4-4AEA-B060-D747F2D12E8B}" srcOrd="2" destOrd="0" presId="urn:microsoft.com/office/officeart/2008/layout/LinedList"/>
    <dgm:cxn modelId="{B578A39C-EEBF-461B-9D2E-7A84FF80042F}" type="presParOf" srcId="{B989D575-618E-421D-94AF-683FEBCDFEED}" destId="{FD1D5D69-3EE9-41EC-A6C8-7A46D65B3CA5}" srcOrd="3" destOrd="0" presId="urn:microsoft.com/office/officeart/2008/layout/LinedList"/>
    <dgm:cxn modelId="{230D7AF0-A2AF-463A-A42E-BD8FCC15F04C}" type="presParOf" srcId="{B989D575-618E-421D-94AF-683FEBCDFEED}" destId="{160BC089-ADDF-4998-9DA2-87873E05F145}" srcOrd="4" destOrd="0" presId="urn:microsoft.com/office/officeart/2008/layout/LinedList"/>
    <dgm:cxn modelId="{F4A18417-BD97-48C1-8E60-386DB8A45FF7}" type="presParOf" srcId="{160BC089-ADDF-4998-9DA2-87873E05F145}" destId="{543C9D6D-5859-467B-946A-88B01B601BDC}" srcOrd="0" destOrd="0" presId="urn:microsoft.com/office/officeart/2008/layout/LinedList"/>
    <dgm:cxn modelId="{1D6B9DF2-46F2-422A-9AF0-1FA9792E18C9}" type="presParOf" srcId="{160BC089-ADDF-4998-9DA2-87873E05F145}" destId="{E219B500-B9A9-48AF-A001-EB32946E3D82}" srcOrd="1" destOrd="0" presId="urn:microsoft.com/office/officeart/2008/layout/LinedList"/>
    <dgm:cxn modelId="{21D637E4-2140-4788-A4AC-27E59AC79426}" type="presParOf" srcId="{160BC089-ADDF-4998-9DA2-87873E05F145}" destId="{C2B2DD3C-8564-4A32-AEC5-07A7DC651C54}" srcOrd="2" destOrd="0" presId="urn:microsoft.com/office/officeart/2008/layout/LinedList"/>
    <dgm:cxn modelId="{FC476A13-284E-4AB8-972E-EFECD030600E}" type="presParOf" srcId="{B989D575-618E-421D-94AF-683FEBCDFEED}" destId="{851820B9-9CB4-4BD1-A1EA-7193A0560DB1}" srcOrd="5" destOrd="0" presId="urn:microsoft.com/office/officeart/2008/layout/LinedList"/>
    <dgm:cxn modelId="{40E74A66-4DC6-4166-9779-83926193606A}" type="presParOf" srcId="{B989D575-618E-421D-94AF-683FEBCDFEED}" destId="{4B3FD6D8-567C-449E-8F5E-EF78798975AA}" srcOrd="6" destOrd="0" presId="urn:microsoft.com/office/officeart/2008/layout/LinedList"/>
    <dgm:cxn modelId="{1FB7A53B-B29C-4A28-A8D7-1D37872D5367}" type="presParOf" srcId="{B989D575-618E-421D-94AF-683FEBCDFEED}" destId="{86BE81F3-3BCE-404F-9212-16C6802B604F}" srcOrd="7" destOrd="0" presId="urn:microsoft.com/office/officeart/2008/layout/LinedList"/>
    <dgm:cxn modelId="{587A20DE-253C-4E1B-9B0C-F718DAE94D9B}" type="presParOf" srcId="{86BE81F3-3BCE-404F-9212-16C6802B604F}" destId="{09F7727C-5417-48DA-8680-A3D74CBB2267}" srcOrd="0" destOrd="0" presId="urn:microsoft.com/office/officeart/2008/layout/LinedList"/>
    <dgm:cxn modelId="{A303C9C4-5143-4684-8D13-B5D327C77FE5}" type="presParOf" srcId="{86BE81F3-3BCE-404F-9212-16C6802B604F}" destId="{054C20E9-77F4-47B6-A958-3C2ABBC4D2B9}" srcOrd="1" destOrd="0" presId="urn:microsoft.com/office/officeart/2008/layout/LinedList"/>
    <dgm:cxn modelId="{56EEBED4-4B31-44E4-ABBA-E6C471770E40}" type="presParOf" srcId="{86BE81F3-3BCE-404F-9212-16C6802B604F}" destId="{35A0BE00-26B9-4833-A7CC-A86F02349331}" srcOrd="2" destOrd="0" presId="urn:microsoft.com/office/officeart/2008/layout/LinedList"/>
    <dgm:cxn modelId="{F839D7A6-86D0-4C80-BDFB-9F54E2338581}" type="presParOf" srcId="{B989D575-618E-421D-94AF-683FEBCDFEED}" destId="{A449F2C2-DEA0-4C2A-A0AC-A8905EB1BD06}" srcOrd="8" destOrd="0" presId="urn:microsoft.com/office/officeart/2008/layout/LinedList"/>
    <dgm:cxn modelId="{3E81D27B-1132-4DC7-8E68-86205BC56730}" type="presParOf" srcId="{B989D575-618E-421D-94AF-683FEBCDFEED}" destId="{DD625913-6F4F-4BAB-BC4F-375C20515C36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B77AA9-5C5C-4270-9B46-E5157FE263A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5D31DD-CC88-41BB-A31B-02FA733780E6}" type="pres">
      <dgm:prSet presAssocID="{8CB77AA9-5C5C-4270-9B46-E5157FE263A5}" presName="linearFlow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33E5BD3-FF57-4B77-AC45-5EFCE19D94AD}" type="presOf" srcId="{8CB77AA9-5C5C-4270-9B46-E5157FE263A5}" destId="{B65D31DD-CC88-41BB-A31B-02FA733780E6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CAACCA-BDB7-4DD9-944E-92F7E8BBF8C3}" type="doc">
      <dgm:prSet loTypeId="urn:microsoft.com/office/officeart/2005/8/layout/chevron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3A77C77-1ED1-4CE5-9373-05C6D75C1872}">
      <dgm:prSet phldrT="[Текст]"/>
      <dgm:spPr/>
      <dgm:t>
        <a:bodyPr/>
        <a:lstStyle/>
        <a:p>
          <a:r>
            <a:rPr lang="ru-RU" b="0" i="0" dirty="0"/>
            <a:t>Детоксикация</a:t>
          </a:r>
          <a:endParaRPr lang="ru-RU" dirty="0"/>
        </a:p>
      </dgm:t>
    </dgm:pt>
    <dgm:pt modelId="{8A5ADEF2-CCFB-4D33-B0B8-15F430383898}" type="parTrans" cxnId="{EF890ACD-DBA8-4CEF-8D35-7336DF64332A}">
      <dgm:prSet/>
      <dgm:spPr/>
      <dgm:t>
        <a:bodyPr/>
        <a:lstStyle/>
        <a:p>
          <a:endParaRPr lang="ru-RU"/>
        </a:p>
      </dgm:t>
    </dgm:pt>
    <dgm:pt modelId="{770D92D9-C1F5-4310-9A5A-9CA0E69F9784}" type="sibTrans" cxnId="{EF890ACD-DBA8-4CEF-8D35-7336DF64332A}">
      <dgm:prSet/>
      <dgm:spPr/>
      <dgm:t>
        <a:bodyPr/>
        <a:lstStyle/>
        <a:p>
          <a:endParaRPr lang="ru-RU"/>
        </a:p>
      </dgm:t>
    </dgm:pt>
    <dgm:pt modelId="{2523CFF0-8ED6-4250-84B1-92ECBF6222C0}">
      <dgm:prSet phldrT="[Текст]"/>
      <dgm:spPr/>
      <dgm:t>
        <a:bodyPr/>
        <a:lstStyle/>
        <a:p>
          <a:r>
            <a:rPr lang="ru-RU" b="0" i="0" dirty="0"/>
            <a:t>Выведение остатков вещества из организма</a:t>
          </a:r>
          <a:endParaRPr lang="ru-RU" dirty="0"/>
        </a:p>
      </dgm:t>
    </dgm:pt>
    <dgm:pt modelId="{A3ABA8E3-7460-445B-94DF-4CF8CB90CDAE}" type="parTrans" cxnId="{B52559D1-21E6-4FC7-832F-F6CAB3AE314D}">
      <dgm:prSet/>
      <dgm:spPr/>
      <dgm:t>
        <a:bodyPr/>
        <a:lstStyle/>
        <a:p>
          <a:endParaRPr lang="ru-RU"/>
        </a:p>
      </dgm:t>
    </dgm:pt>
    <dgm:pt modelId="{5EBAD62C-244B-46B0-9544-3BEF33626C08}" type="sibTrans" cxnId="{B52559D1-21E6-4FC7-832F-F6CAB3AE314D}">
      <dgm:prSet/>
      <dgm:spPr/>
      <dgm:t>
        <a:bodyPr/>
        <a:lstStyle/>
        <a:p>
          <a:endParaRPr lang="ru-RU"/>
        </a:p>
      </dgm:t>
    </dgm:pt>
    <dgm:pt modelId="{43E00DE4-D97F-4DBD-8C06-B36314B29366}">
      <dgm:prSet phldrT="[Текст]"/>
      <dgm:spPr/>
      <dgm:t>
        <a:bodyPr/>
        <a:lstStyle/>
        <a:p>
          <a:r>
            <a:rPr lang="ru-RU" b="0" i="0" dirty="0"/>
            <a:t>Снятие абстинентного синдрома</a:t>
          </a:r>
          <a:endParaRPr lang="ru-RU" dirty="0"/>
        </a:p>
      </dgm:t>
    </dgm:pt>
    <dgm:pt modelId="{D8679B0F-6F91-49FE-A205-951BC92B89EF}" type="parTrans" cxnId="{63EE1266-1DA2-4BB3-808B-B45A12C4E29C}">
      <dgm:prSet/>
      <dgm:spPr/>
      <dgm:t>
        <a:bodyPr/>
        <a:lstStyle/>
        <a:p>
          <a:endParaRPr lang="ru-RU"/>
        </a:p>
      </dgm:t>
    </dgm:pt>
    <dgm:pt modelId="{FC428220-DDFE-4CC4-9239-147FDC1E7D92}" type="sibTrans" cxnId="{63EE1266-1DA2-4BB3-808B-B45A12C4E29C}">
      <dgm:prSet/>
      <dgm:spPr/>
      <dgm:t>
        <a:bodyPr/>
        <a:lstStyle/>
        <a:p>
          <a:endParaRPr lang="ru-RU"/>
        </a:p>
      </dgm:t>
    </dgm:pt>
    <dgm:pt modelId="{1A7CA05F-D38C-4619-9B04-00A00D9E5A31}">
      <dgm:prSet phldrT="[Текст]"/>
      <dgm:spPr/>
      <dgm:t>
        <a:bodyPr/>
        <a:lstStyle/>
        <a:p>
          <a:r>
            <a:rPr lang="ru-RU" b="0" i="0" dirty="0"/>
            <a:t>Кодирование</a:t>
          </a:r>
          <a:endParaRPr lang="ru-RU" dirty="0"/>
        </a:p>
      </dgm:t>
    </dgm:pt>
    <dgm:pt modelId="{C043E643-AD94-4215-8341-54C9B9FABA9D}" type="parTrans" cxnId="{C213B786-CED0-4134-BAC5-AF42CB015109}">
      <dgm:prSet/>
      <dgm:spPr/>
      <dgm:t>
        <a:bodyPr/>
        <a:lstStyle/>
        <a:p>
          <a:endParaRPr lang="ru-RU"/>
        </a:p>
      </dgm:t>
    </dgm:pt>
    <dgm:pt modelId="{99305018-44C3-4A84-B779-E6B111EA2DAF}" type="sibTrans" cxnId="{C213B786-CED0-4134-BAC5-AF42CB015109}">
      <dgm:prSet/>
      <dgm:spPr/>
      <dgm:t>
        <a:bodyPr/>
        <a:lstStyle/>
        <a:p>
          <a:endParaRPr lang="ru-RU"/>
        </a:p>
      </dgm:t>
    </dgm:pt>
    <dgm:pt modelId="{04048F70-ECF0-4C35-85B4-62111FC43347}">
      <dgm:prSet phldrT="[Текст]"/>
      <dgm:spPr/>
      <dgm:t>
        <a:bodyPr/>
        <a:lstStyle/>
        <a:p>
          <a:r>
            <a:rPr lang="ru-RU" b="0" i="0" dirty="0"/>
            <a:t>Формирование отвращения к веществу</a:t>
          </a:r>
          <a:endParaRPr lang="ru-RU" dirty="0"/>
        </a:p>
      </dgm:t>
    </dgm:pt>
    <dgm:pt modelId="{69FDB039-F751-435F-9C8F-DBFC3DF0E323}" type="parTrans" cxnId="{85F0BB72-B769-4C10-818D-52CBE579C536}">
      <dgm:prSet/>
      <dgm:spPr/>
      <dgm:t>
        <a:bodyPr/>
        <a:lstStyle/>
        <a:p>
          <a:endParaRPr lang="ru-RU"/>
        </a:p>
      </dgm:t>
    </dgm:pt>
    <dgm:pt modelId="{DB12CF6C-2D12-44DC-839B-F4E6FD2740DF}" type="sibTrans" cxnId="{85F0BB72-B769-4C10-818D-52CBE579C536}">
      <dgm:prSet/>
      <dgm:spPr/>
      <dgm:t>
        <a:bodyPr/>
        <a:lstStyle/>
        <a:p>
          <a:endParaRPr lang="ru-RU"/>
        </a:p>
      </dgm:t>
    </dgm:pt>
    <dgm:pt modelId="{EA5F1960-7469-44DA-990D-D903CC7CB49F}">
      <dgm:prSet phldrT="[Текст]"/>
      <dgm:spPr/>
      <dgm:t>
        <a:bodyPr/>
        <a:lstStyle/>
        <a:p>
          <a:r>
            <a:rPr lang="ru-RU" b="0" i="0" dirty="0"/>
            <a:t>Вшивание под кожу капсулы с лекарством</a:t>
          </a:r>
          <a:endParaRPr lang="ru-RU" dirty="0"/>
        </a:p>
      </dgm:t>
    </dgm:pt>
    <dgm:pt modelId="{08E6454B-6CD5-4A0C-AE31-7214EADAB2D5}" type="parTrans" cxnId="{FBBCAF70-CE14-4C40-B524-9FD63DBC5388}">
      <dgm:prSet/>
      <dgm:spPr/>
      <dgm:t>
        <a:bodyPr/>
        <a:lstStyle/>
        <a:p>
          <a:endParaRPr lang="ru-RU"/>
        </a:p>
      </dgm:t>
    </dgm:pt>
    <dgm:pt modelId="{4A40B869-C261-431D-AAD6-4327235B8AA1}" type="sibTrans" cxnId="{FBBCAF70-CE14-4C40-B524-9FD63DBC5388}">
      <dgm:prSet/>
      <dgm:spPr/>
      <dgm:t>
        <a:bodyPr/>
        <a:lstStyle/>
        <a:p>
          <a:endParaRPr lang="ru-RU"/>
        </a:p>
      </dgm:t>
    </dgm:pt>
    <dgm:pt modelId="{C2BCC948-B955-434D-9B1B-962CE6AC6DDF}">
      <dgm:prSet phldrT="[Текст]"/>
      <dgm:spPr/>
      <dgm:t>
        <a:bodyPr/>
        <a:lstStyle/>
        <a:p>
          <a:r>
            <a:rPr lang="ru-RU" b="0" i="0" dirty="0"/>
            <a:t>Реабилитация</a:t>
          </a:r>
          <a:endParaRPr lang="ru-RU" dirty="0"/>
        </a:p>
      </dgm:t>
    </dgm:pt>
    <dgm:pt modelId="{348712A1-42F5-4F23-95F3-65F2D7B09BAA}" type="parTrans" cxnId="{0874C713-48A7-4787-B1B0-4F6D2D6BCC35}">
      <dgm:prSet/>
      <dgm:spPr/>
      <dgm:t>
        <a:bodyPr/>
        <a:lstStyle/>
        <a:p>
          <a:endParaRPr lang="ru-RU"/>
        </a:p>
      </dgm:t>
    </dgm:pt>
    <dgm:pt modelId="{1926119C-1987-46B2-90B9-665A848CC25D}" type="sibTrans" cxnId="{0874C713-48A7-4787-B1B0-4F6D2D6BCC35}">
      <dgm:prSet/>
      <dgm:spPr/>
      <dgm:t>
        <a:bodyPr/>
        <a:lstStyle/>
        <a:p>
          <a:endParaRPr lang="ru-RU"/>
        </a:p>
      </dgm:t>
    </dgm:pt>
    <dgm:pt modelId="{46FD1A85-4FE6-4D95-A70E-220A6CFD8AF6}">
      <dgm:prSet phldrT="[Текст]"/>
      <dgm:spPr/>
      <dgm:t>
        <a:bodyPr/>
        <a:lstStyle/>
        <a:p>
          <a:r>
            <a:rPr lang="ru-RU" b="0" i="0" dirty="0"/>
            <a:t>Демонстрация прелестей жизни без наркотиков</a:t>
          </a:r>
          <a:endParaRPr lang="ru-RU" dirty="0"/>
        </a:p>
      </dgm:t>
    </dgm:pt>
    <dgm:pt modelId="{0C4B803E-A3A6-456E-8AF1-AE81AF602383}" type="parTrans" cxnId="{80C0AEF2-64F1-47E7-BCDE-D308C80C4890}">
      <dgm:prSet/>
      <dgm:spPr/>
      <dgm:t>
        <a:bodyPr/>
        <a:lstStyle/>
        <a:p>
          <a:endParaRPr lang="ru-RU"/>
        </a:p>
      </dgm:t>
    </dgm:pt>
    <dgm:pt modelId="{C946B579-A634-49B3-9F64-0B1A09A37256}" type="sibTrans" cxnId="{80C0AEF2-64F1-47E7-BCDE-D308C80C4890}">
      <dgm:prSet/>
      <dgm:spPr/>
      <dgm:t>
        <a:bodyPr/>
        <a:lstStyle/>
        <a:p>
          <a:endParaRPr lang="ru-RU"/>
        </a:p>
      </dgm:t>
    </dgm:pt>
    <dgm:pt modelId="{9F11798C-0964-4E77-833A-AA0692244163}">
      <dgm:prSet phldrT="[Текст]"/>
      <dgm:spPr/>
      <dgm:t>
        <a:bodyPr/>
        <a:lstStyle/>
        <a:p>
          <a:r>
            <a:rPr lang="ru-RU" b="0" i="0" dirty="0"/>
            <a:t>Подготовка больного к адаптации в социуме</a:t>
          </a:r>
          <a:endParaRPr lang="ru-RU" dirty="0"/>
        </a:p>
      </dgm:t>
    </dgm:pt>
    <dgm:pt modelId="{97FCC1C9-1CE0-4236-BF58-0B281460AA09}" type="parTrans" cxnId="{F8BB1F90-84EE-45F6-97AE-379FF7A00B6A}">
      <dgm:prSet/>
      <dgm:spPr/>
      <dgm:t>
        <a:bodyPr/>
        <a:lstStyle/>
        <a:p>
          <a:endParaRPr lang="ru-RU"/>
        </a:p>
      </dgm:t>
    </dgm:pt>
    <dgm:pt modelId="{B5B08E42-C838-40D4-B1BD-4139212F8658}" type="sibTrans" cxnId="{F8BB1F90-84EE-45F6-97AE-379FF7A00B6A}">
      <dgm:prSet/>
      <dgm:spPr/>
      <dgm:t>
        <a:bodyPr/>
        <a:lstStyle/>
        <a:p>
          <a:endParaRPr lang="ru-RU"/>
        </a:p>
      </dgm:t>
    </dgm:pt>
    <dgm:pt modelId="{4C0A7191-93E2-4D3D-8FCB-D5902C3C187A}">
      <dgm:prSet phldrT="[Текст]"/>
      <dgm:spPr/>
      <dgm:t>
        <a:bodyPr/>
        <a:lstStyle/>
        <a:p>
          <a:r>
            <a:rPr lang="ru-RU" b="0" i="0" dirty="0"/>
            <a:t>Очищение крови и кишечника от токсинов</a:t>
          </a:r>
          <a:endParaRPr lang="ru-RU" dirty="0"/>
        </a:p>
      </dgm:t>
    </dgm:pt>
    <dgm:pt modelId="{8AC35618-6C8E-47EA-A3AA-5071F89CD58A}" type="parTrans" cxnId="{273FBD3E-3BD4-4FFA-A01C-540718290288}">
      <dgm:prSet/>
      <dgm:spPr/>
      <dgm:t>
        <a:bodyPr/>
        <a:lstStyle/>
        <a:p>
          <a:endParaRPr lang="ru-RU"/>
        </a:p>
      </dgm:t>
    </dgm:pt>
    <dgm:pt modelId="{D8F26FE1-AB25-459C-9482-CBC8969DBEAF}" type="sibTrans" cxnId="{273FBD3E-3BD4-4FFA-A01C-540718290288}">
      <dgm:prSet/>
      <dgm:spPr/>
      <dgm:t>
        <a:bodyPr/>
        <a:lstStyle/>
        <a:p>
          <a:endParaRPr lang="ru-RU"/>
        </a:p>
      </dgm:t>
    </dgm:pt>
    <dgm:pt modelId="{843C1367-2EAD-43A7-B06A-D7294796F92B}">
      <dgm:prSet phldrT="[Текст]"/>
      <dgm:spPr/>
      <dgm:t>
        <a:bodyPr/>
        <a:lstStyle/>
        <a:p>
          <a:r>
            <a:rPr lang="ru-RU" b="0" i="0" dirty="0"/>
            <a:t>Гипноз по методу Довженко</a:t>
          </a:r>
          <a:endParaRPr lang="ru-RU" dirty="0"/>
        </a:p>
      </dgm:t>
    </dgm:pt>
    <dgm:pt modelId="{40756044-DB80-49B9-B8C9-4F540219C466}" type="parTrans" cxnId="{45D7C262-6DF4-43E7-BB18-B8719E99C04F}">
      <dgm:prSet/>
      <dgm:spPr/>
      <dgm:t>
        <a:bodyPr/>
        <a:lstStyle/>
        <a:p>
          <a:endParaRPr lang="ru-RU"/>
        </a:p>
      </dgm:t>
    </dgm:pt>
    <dgm:pt modelId="{3EC2C4C6-374A-48FE-963F-A9412D9EBB6F}" type="sibTrans" cxnId="{45D7C262-6DF4-43E7-BB18-B8719E99C04F}">
      <dgm:prSet/>
      <dgm:spPr/>
      <dgm:t>
        <a:bodyPr/>
        <a:lstStyle/>
        <a:p>
          <a:endParaRPr lang="ru-RU"/>
        </a:p>
      </dgm:t>
    </dgm:pt>
    <dgm:pt modelId="{C6591B05-910D-448B-B732-19B319FD2005}">
      <dgm:prSet phldrT="[Текст]"/>
      <dgm:spPr/>
      <dgm:t>
        <a:bodyPr/>
        <a:lstStyle/>
        <a:p>
          <a:r>
            <a:rPr lang="ru-RU" b="0" i="0" dirty="0"/>
            <a:t>Начало формирования нового мышления</a:t>
          </a:r>
          <a:endParaRPr lang="ru-RU" dirty="0"/>
        </a:p>
      </dgm:t>
    </dgm:pt>
    <dgm:pt modelId="{D4C2128A-04C8-44F1-80BA-A4C85C75363B}" type="parTrans" cxnId="{63869B40-2021-4008-80BF-B3C9AF89D4AA}">
      <dgm:prSet/>
      <dgm:spPr/>
      <dgm:t>
        <a:bodyPr/>
        <a:lstStyle/>
        <a:p>
          <a:endParaRPr lang="ru-RU"/>
        </a:p>
      </dgm:t>
    </dgm:pt>
    <dgm:pt modelId="{9CE0A170-6C7F-47F1-8594-9354A48F8D3F}" type="sibTrans" cxnId="{63869B40-2021-4008-80BF-B3C9AF89D4AA}">
      <dgm:prSet/>
      <dgm:spPr/>
      <dgm:t>
        <a:bodyPr/>
        <a:lstStyle/>
        <a:p>
          <a:endParaRPr lang="ru-RU"/>
        </a:p>
      </dgm:t>
    </dgm:pt>
    <dgm:pt modelId="{FCDAEF26-CC15-4534-B0C9-0B98DF9C0ADA}" type="pres">
      <dgm:prSet presAssocID="{5CCAACCA-BDB7-4DD9-944E-92F7E8BBF8C3}" presName="linearFlow" presStyleCnt="0">
        <dgm:presLayoutVars>
          <dgm:dir/>
          <dgm:animLvl val="lvl"/>
          <dgm:resizeHandles val="exact"/>
        </dgm:presLayoutVars>
      </dgm:prSet>
      <dgm:spPr/>
    </dgm:pt>
    <dgm:pt modelId="{45660401-363B-4039-AAB6-AB4A95CF469E}" type="pres">
      <dgm:prSet presAssocID="{B3A77C77-1ED1-4CE5-9373-05C6D75C1872}" presName="composite" presStyleCnt="0"/>
      <dgm:spPr/>
    </dgm:pt>
    <dgm:pt modelId="{63DD5D61-1D48-4F5F-A080-C92A0E2C14A4}" type="pres">
      <dgm:prSet presAssocID="{B3A77C77-1ED1-4CE5-9373-05C6D75C1872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29AB3EA-41DD-47DF-8B23-F3C33DAD18E7}" type="pres">
      <dgm:prSet presAssocID="{B3A77C77-1ED1-4CE5-9373-05C6D75C1872}" presName="descendantText" presStyleLbl="alignAcc1" presStyleIdx="0" presStyleCnt="3">
        <dgm:presLayoutVars>
          <dgm:bulletEnabled val="1"/>
        </dgm:presLayoutVars>
      </dgm:prSet>
      <dgm:spPr/>
    </dgm:pt>
    <dgm:pt modelId="{A7A39357-52C8-4D7A-B13D-F4D7E7866482}" type="pres">
      <dgm:prSet presAssocID="{770D92D9-C1F5-4310-9A5A-9CA0E69F9784}" presName="sp" presStyleCnt="0"/>
      <dgm:spPr/>
    </dgm:pt>
    <dgm:pt modelId="{6B1F6407-EE39-4ED8-90A5-4E4FAAD2A538}" type="pres">
      <dgm:prSet presAssocID="{1A7CA05F-D38C-4619-9B04-00A00D9E5A31}" presName="composite" presStyleCnt="0"/>
      <dgm:spPr/>
    </dgm:pt>
    <dgm:pt modelId="{C01AF6A0-A041-4B09-A2A2-9E7D38B29878}" type="pres">
      <dgm:prSet presAssocID="{1A7CA05F-D38C-4619-9B04-00A00D9E5A31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9974559-ADFF-47E6-85B0-0AB0F59934B5}" type="pres">
      <dgm:prSet presAssocID="{1A7CA05F-D38C-4619-9B04-00A00D9E5A31}" presName="descendantText" presStyleLbl="alignAcc1" presStyleIdx="1" presStyleCnt="3">
        <dgm:presLayoutVars>
          <dgm:bulletEnabled val="1"/>
        </dgm:presLayoutVars>
      </dgm:prSet>
      <dgm:spPr/>
    </dgm:pt>
    <dgm:pt modelId="{7F2F4683-DED2-4D20-93BC-393D4648E892}" type="pres">
      <dgm:prSet presAssocID="{99305018-44C3-4A84-B779-E6B111EA2DAF}" presName="sp" presStyleCnt="0"/>
      <dgm:spPr/>
    </dgm:pt>
    <dgm:pt modelId="{F0AB42DC-EF6A-416E-90E7-9924AF0273E7}" type="pres">
      <dgm:prSet presAssocID="{C2BCC948-B955-434D-9B1B-962CE6AC6DDF}" presName="composite" presStyleCnt="0"/>
      <dgm:spPr/>
    </dgm:pt>
    <dgm:pt modelId="{FF495338-B098-4191-B977-047F3BF692FA}" type="pres">
      <dgm:prSet presAssocID="{C2BCC948-B955-434D-9B1B-962CE6AC6DD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03D4C749-EE96-44E2-A48D-D850A25560C6}" type="pres">
      <dgm:prSet presAssocID="{C2BCC948-B955-434D-9B1B-962CE6AC6DDF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61A6DA06-68F1-44CF-8B3D-ED3D8F482688}" type="presOf" srcId="{2523CFF0-8ED6-4250-84B1-92ECBF6222C0}" destId="{129AB3EA-41DD-47DF-8B23-F3C33DAD18E7}" srcOrd="0" destOrd="0" presId="urn:microsoft.com/office/officeart/2005/8/layout/chevron2"/>
    <dgm:cxn modelId="{D1057C13-8CEC-4DDE-9185-57491C4E3D91}" type="presOf" srcId="{04048F70-ECF0-4C35-85B4-62111FC43347}" destId="{29974559-ADFF-47E6-85B0-0AB0F59934B5}" srcOrd="0" destOrd="0" presId="urn:microsoft.com/office/officeart/2005/8/layout/chevron2"/>
    <dgm:cxn modelId="{0874C713-48A7-4787-B1B0-4F6D2D6BCC35}" srcId="{5CCAACCA-BDB7-4DD9-944E-92F7E8BBF8C3}" destId="{C2BCC948-B955-434D-9B1B-962CE6AC6DDF}" srcOrd="2" destOrd="0" parTransId="{348712A1-42F5-4F23-95F3-65F2D7B09BAA}" sibTransId="{1926119C-1987-46B2-90B9-665A848CC25D}"/>
    <dgm:cxn modelId="{771CCA1F-55CB-466A-921F-80D24FE8993B}" type="presOf" srcId="{B3A77C77-1ED1-4CE5-9373-05C6D75C1872}" destId="{63DD5D61-1D48-4F5F-A080-C92A0E2C14A4}" srcOrd="0" destOrd="0" presId="urn:microsoft.com/office/officeart/2005/8/layout/chevron2"/>
    <dgm:cxn modelId="{8FC9903B-5591-4957-BF3D-62AA14756588}" type="presOf" srcId="{43E00DE4-D97F-4DBD-8C06-B36314B29366}" destId="{129AB3EA-41DD-47DF-8B23-F3C33DAD18E7}" srcOrd="0" destOrd="2" presId="urn:microsoft.com/office/officeart/2005/8/layout/chevron2"/>
    <dgm:cxn modelId="{273FBD3E-3BD4-4FFA-A01C-540718290288}" srcId="{B3A77C77-1ED1-4CE5-9373-05C6D75C1872}" destId="{4C0A7191-93E2-4D3D-8FCB-D5902C3C187A}" srcOrd="1" destOrd="0" parTransId="{8AC35618-6C8E-47EA-A3AA-5071F89CD58A}" sibTransId="{D8F26FE1-AB25-459C-9482-CBC8969DBEAF}"/>
    <dgm:cxn modelId="{63869B40-2021-4008-80BF-B3C9AF89D4AA}" srcId="{C2BCC948-B955-434D-9B1B-962CE6AC6DDF}" destId="{C6591B05-910D-448B-B732-19B319FD2005}" srcOrd="1" destOrd="0" parTransId="{D4C2128A-04C8-44F1-80BA-A4C85C75363B}" sibTransId="{9CE0A170-6C7F-47F1-8594-9354A48F8D3F}"/>
    <dgm:cxn modelId="{45D7C262-6DF4-43E7-BB18-B8719E99C04F}" srcId="{1A7CA05F-D38C-4619-9B04-00A00D9E5A31}" destId="{843C1367-2EAD-43A7-B06A-D7294796F92B}" srcOrd="1" destOrd="0" parTransId="{40756044-DB80-49B9-B8C9-4F540219C466}" sibTransId="{3EC2C4C6-374A-48FE-963F-A9412D9EBB6F}"/>
    <dgm:cxn modelId="{A0CF5D45-DA3C-4DB0-9CC5-619E99704295}" type="presOf" srcId="{46FD1A85-4FE6-4D95-A70E-220A6CFD8AF6}" destId="{03D4C749-EE96-44E2-A48D-D850A25560C6}" srcOrd="0" destOrd="0" presId="urn:microsoft.com/office/officeart/2005/8/layout/chevron2"/>
    <dgm:cxn modelId="{63EE1266-1DA2-4BB3-808B-B45A12C4E29C}" srcId="{B3A77C77-1ED1-4CE5-9373-05C6D75C1872}" destId="{43E00DE4-D97F-4DBD-8C06-B36314B29366}" srcOrd="2" destOrd="0" parTransId="{D8679B0F-6F91-49FE-A205-951BC92B89EF}" sibTransId="{FC428220-DDFE-4CC4-9239-147FDC1E7D92}"/>
    <dgm:cxn modelId="{8C5F204D-3F3C-464A-AA42-130E4963EEFF}" type="presOf" srcId="{C6591B05-910D-448B-B732-19B319FD2005}" destId="{03D4C749-EE96-44E2-A48D-D850A25560C6}" srcOrd="0" destOrd="1" presId="urn:microsoft.com/office/officeart/2005/8/layout/chevron2"/>
    <dgm:cxn modelId="{CF6C7A6F-2010-4926-A15F-2DDB07FDA3C6}" type="presOf" srcId="{C2BCC948-B955-434D-9B1B-962CE6AC6DDF}" destId="{FF495338-B098-4191-B977-047F3BF692FA}" srcOrd="0" destOrd="0" presId="urn:microsoft.com/office/officeart/2005/8/layout/chevron2"/>
    <dgm:cxn modelId="{B8CDB56F-ADA2-4C27-9C77-CD6FE4BC9BB2}" type="presOf" srcId="{4C0A7191-93E2-4D3D-8FCB-D5902C3C187A}" destId="{129AB3EA-41DD-47DF-8B23-F3C33DAD18E7}" srcOrd="0" destOrd="1" presId="urn:microsoft.com/office/officeart/2005/8/layout/chevron2"/>
    <dgm:cxn modelId="{FBBCAF70-CE14-4C40-B524-9FD63DBC5388}" srcId="{1A7CA05F-D38C-4619-9B04-00A00D9E5A31}" destId="{EA5F1960-7469-44DA-990D-D903CC7CB49F}" srcOrd="2" destOrd="0" parTransId="{08E6454B-6CD5-4A0C-AE31-7214EADAB2D5}" sibTransId="{4A40B869-C261-431D-AAD6-4327235B8AA1}"/>
    <dgm:cxn modelId="{85F0BB72-B769-4C10-818D-52CBE579C536}" srcId="{1A7CA05F-D38C-4619-9B04-00A00D9E5A31}" destId="{04048F70-ECF0-4C35-85B4-62111FC43347}" srcOrd="0" destOrd="0" parTransId="{69FDB039-F751-435F-9C8F-DBFC3DF0E323}" sibTransId="{DB12CF6C-2D12-44DC-839B-F4E6FD2740DF}"/>
    <dgm:cxn modelId="{C213B786-CED0-4134-BAC5-AF42CB015109}" srcId="{5CCAACCA-BDB7-4DD9-944E-92F7E8BBF8C3}" destId="{1A7CA05F-D38C-4619-9B04-00A00D9E5A31}" srcOrd="1" destOrd="0" parTransId="{C043E643-AD94-4215-8341-54C9B9FABA9D}" sibTransId="{99305018-44C3-4A84-B779-E6B111EA2DAF}"/>
    <dgm:cxn modelId="{F8BB1F90-84EE-45F6-97AE-379FF7A00B6A}" srcId="{C2BCC948-B955-434D-9B1B-962CE6AC6DDF}" destId="{9F11798C-0964-4E77-833A-AA0692244163}" srcOrd="2" destOrd="0" parTransId="{97FCC1C9-1CE0-4236-BF58-0B281460AA09}" sibTransId="{B5B08E42-C838-40D4-B1BD-4139212F8658}"/>
    <dgm:cxn modelId="{EF890ACD-DBA8-4CEF-8D35-7336DF64332A}" srcId="{5CCAACCA-BDB7-4DD9-944E-92F7E8BBF8C3}" destId="{B3A77C77-1ED1-4CE5-9373-05C6D75C1872}" srcOrd="0" destOrd="0" parTransId="{8A5ADEF2-CCFB-4D33-B0B8-15F430383898}" sibTransId="{770D92D9-C1F5-4310-9A5A-9CA0E69F9784}"/>
    <dgm:cxn modelId="{5F179ECF-EC63-48A9-A17D-56246F245114}" type="presOf" srcId="{5CCAACCA-BDB7-4DD9-944E-92F7E8BBF8C3}" destId="{FCDAEF26-CC15-4534-B0C9-0B98DF9C0ADA}" srcOrd="0" destOrd="0" presId="urn:microsoft.com/office/officeart/2005/8/layout/chevron2"/>
    <dgm:cxn modelId="{B52559D1-21E6-4FC7-832F-F6CAB3AE314D}" srcId="{B3A77C77-1ED1-4CE5-9373-05C6D75C1872}" destId="{2523CFF0-8ED6-4250-84B1-92ECBF6222C0}" srcOrd="0" destOrd="0" parTransId="{A3ABA8E3-7460-445B-94DF-4CF8CB90CDAE}" sibTransId="{5EBAD62C-244B-46B0-9544-3BEF33626C08}"/>
    <dgm:cxn modelId="{255C5BE9-BBCC-435C-A493-71F661294194}" type="presOf" srcId="{EA5F1960-7469-44DA-990D-D903CC7CB49F}" destId="{29974559-ADFF-47E6-85B0-0AB0F59934B5}" srcOrd="0" destOrd="2" presId="urn:microsoft.com/office/officeart/2005/8/layout/chevron2"/>
    <dgm:cxn modelId="{F8F528EB-AE7B-459D-896F-FB86964B52D0}" type="presOf" srcId="{9F11798C-0964-4E77-833A-AA0692244163}" destId="{03D4C749-EE96-44E2-A48D-D850A25560C6}" srcOrd="0" destOrd="2" presId="urn:microsoft.com/office/officeart/2005/8/layout/chevron2"/>
    <dgm:cxn modelId="{6631EBEF-EB0D-46F3-88D1-20149A7A5E24}" type="presOf" srcId="{843C1367-2EAD-43A7-B06A-D7294796F92B}" destId="{29974559-ADFF-47E6-85B0-0AB0F59934B5}" srcOrd="0" destOrd="1" presId="urn:microsoft.com/office/officeart/2005/8/layout/chevron2"/>
    <dgm:cxn modelId="{8CC9A4F0-1A2F-4DED-BD01-74E30F3B98E7}" type="presOf" srcId="{1A7CA05F-D38C-4619-9B04-00A00D9E5A31}" destId="{C01AF6A0-A041-4B09-A2A2-9E7D38B29878}" srcOrd="0" destOrd="0" presId="urn:microsoft.com/office/officeart/2005/8/layout/chevron2"/>
    <dgm:cxn modelId="{80C0AEF2-64F1-47E7-BCDE-D308C80C4890}" srcId="{C2BCC948-B955-434D-9B1B-962CE6AC6DDF}" destId="{46FD1A85-4FE6-4D95-A70E-220A6CFD8AF6}" srcOrd="0" destOrd="0" parTransId="{0C4B803E-A3A6-456E-8AF1-AE81AF602383}" sibTransId="{C946B579-A634-49B3-9F64-0B1A09A37256}"/>
    <dgm:cxn modelId="{C159FA1D-5A8C-4883-89C8-89541FBDD1C8}" type="presParOf" srcId="{FCDAEF26-CC15-4534-B0C9-0B98DF9C0ADA}" destId="{45660401-363B-4039-AAB6-AB4A95CF469E}" srcOrd="0" destOrd="0" presId="urn:microsoft.com/office/officeart/2005/8/layout/chevron2"/>
    <dgm:cxn modelId="{B3EB899F-685B-4BF5-926C-87EF976D3015}" type="presParOf" srcId="{45660401-363B-4039-AAB6-AB4A95CF469E}" destId="{63DD5D61-1D48-4F5F-A080-C92A0E2C14A4}" srcOrd="0" destOrd="0" presId="urn:microsoft.com/office/officeart/2005/8/layout/chevron2"/>
    <dgm:cxn modelId="{E2BF9272-DFAE-4BB7-8114-ECFADAF5F287}" type="presParOf" srcId="{45660401-363B-4039-AAB6-AB4A95CF469E}" destId="{129AB3EA-41DD-47DF-8B23-F3C33DAD18E7}" srcOrd="1" destOrd="0" presId="urn:microsoft.com/office/officeart/2005/8/layout/chevron2"/>
    <dgm:cxn modelId="{689CF996-DC26-4095-B3FC-AA7D28493019}" type="presParOf" srcId="{FCDAEF26-CC15-4534-B0C9-0B98DF9C0ADA}" destId="{A7A39357-52C8-4D7A-B13D-F4D7E7866482}" srcOrd="1" destOrd="0" presId="urn:microsoft.com/office/officeart/2005/8/layout/chevron2"/>
    <dgm:cxn modelId="{90CB52F5-61F5-46A9-A514-93ED718A29DD}" type="presParOf" srcId="{FCDAEF26-CC15-4534-B0C9-0B98DF9C0ADA}" destId="{6B1F6407-EE39-4ED8-90A5-4E4FAAD2A538}" srcOrd="2" destOrd="0" presId="urn:microsoft.com/office/officeart/2005/8/layout/chevron2"/>
    <dgm:cxn modelId="{58EA606A-03DA-4CCC-AA2C-D39EEB77A190}" type="presParOf" srcId="{6B1F6407-EE39-4ED8-90A5-4E4FAAD2A538}" destId="{C01AF6A0-A041-4B09-A2A2-9E7D38B29878}" srcOrd="0" destOrd="0" presId="urn:microsoft.com/office/officeart/2005/8/layout/chevron2"/>
    <dgm:cxn modelId="{2B597BB3-9B27-49AB-9E15-6C8E3FFD2D44}" type="presParOf" srcId="{6B1F6407-EE39-4ED8-90A5-4E4FAAD2A538}" destId="{29974559-ADFF-47E6-85B0-0AB0F59934B5}" srcOrd="1" destOrd="0" presId="urn:microsoft.com/office/officeart/2005/8/layout/chevron2"/>
    <dgm:cxn modelId="{0C0E9633-C516-4D58-8E4A-48EB94B6BA12}" type="presParOf" srcId="{FCDAEF26-CC15-4534-B0C9-0B98DF9C0ADA}" destId="{7F2F4683-DED2-4D20-93BC-393D4648E892}" srcOrd="3" destOrd="0" presId="urn:microsoft.com/office/officeart/2005/8/layout/chevron2"/>
    <dgm:cxn modelId="{30A932E7-7F7F-435C-BA04-A8B42AC68C61}" type="presParOf" srcId="{FCDAEF26-CC15-4534-B0C9-0B98DF9C0ADA}" destId="{F0AB42DC-EF6A-416E-90E7-9924AF0273E7}" srcOrd="4" destOrd="0" presId="urn:microsoft.com/office/officeart/2005/8/layout/chevron2"/>
    <dgm:cxn modelId="{C7D8BC13-33A7-43D5-A890-49381CD3C6CC}" type="presParOf" srcId="{F0AB42DC-EF6A-416E-90E7-9924AF0273E7}" destId="{FF495338-B098-4191-B977-047F3BF692FA}" srcOrd="0" destOrd="0" presId="urn:microsoft.com/office/officeart/2005/8/layout/chevron2"/>
    <dgm:cxn modelId="{8906B30D-95D5-49E1-A6CA-6D04EDC13593}" type="presParOf" srcId="{F0AB42DC-EF6A-416E-90E7-9924AF0273E7}" destId="{03D4C749-EE96-44E2-A48D-D850A25560C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727BB-0B1F-43EC-835C-7C7767F58D38}">
      <dsp:nvSpPr>
        <dsp:cNvPr id="0" name=""/>
        <dsp:cNvSpPr/>
      </dsp:nvSpPr>
      <dsp:spPr>
        <a:xfrm>
          <a:off x="2247528" y="482674"/>
          <a:ext cx="3371293" cy="3371293"/>
        </a:xfrm>
        <a:prstGeom prst="pie">
          <a:avLst>
            <a:gd name="adj1" fmla="val 16200000"/>
            <a:gd name="adj2" fmla="val 540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9484C-5B71-4541-968B-B4A270CA5AD3}">
      <dsp:nvSpPr>
        <dsp:cNvPr id="0" name=""/>
        <dsp:cNvSpPr/>
      </dsp:nvSpPr>
      <dsp:spPr>
        <a:xfrm>
          <a:off x="0" y="482674"/>
          <a:ext cx="3933175" cy="3371293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Психологические:</a:t>
          </a:r>
          <a:br>
            <a:rPr lang="ru-RU" sz="1600" kern="1200" dirty="0">
              <a:solidFill>
                <a:schemeClr val="tx1"/>
              </a:solidFill>
            </a:rPr>
          </a:br>
          <a:r>
            <a:rPr lang="ru-RU" sz="1600" kern="1200" dirty="0" err="1">
              <a:solidFill>
                <a:schemeClr val="tx1"/>
              </a:solidFill>
            </a:rPr>
            <a:t>гиперопека</a:t>
          </a:r>
          <a:r>
            <a:rPr lang="ru-RU" sz="1600" kern="1200" dirty="0">
              <a:solidFill>
                <a:schemeClr val="tx1"/>
              </a:solidFill>
            </a:rPr>
            <a:t>, равнодушие близких, чрезмерная застенчивость, душевные травмы и др.</a:t>
          </a:r>
        </a:p>
      </dsp:txBody>
      <dsp:txXfrm>
        <a:off x="0" y="482674"/>
        <a:ext cx="3933175" cy="1011390"/>
      </dsp:txXfrm>
    </dsp:sp>
    <dsp:sp modelId="{F49FA830-94F0-4F21-91AE-A8F4C6385EE2}">
      <dsp:nvSpPr>
        <dsp:cNvPr id="0" name=""/>
        <dsp:cNvSpPr/>
      </dsp:nvSpPr>
      <dsp:spPr>
        <a:xfrm>
          <a:off x="2837506" y="1494065"/>
          <a:ext cx="2191338" cy="2191338"/>
        </a:xfrm>
        <a:prstGeom prst="pie">
          <a:avLst>
            <a:gd name="adj1" fmla="val 16200000"/>
            <a:gd name="adj2" fmla="val 5400000"/>
          </a:avLst>
        </a:prstGeom>
        <a:solidFill>
          <a:schemeClr val="bg2">
            <a:lumMod val="60000"/>
            <a:lumOff val="4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19AF1-2854-43FF-9EE4-8D2F7A4E0F99}">
      <dsp:nvSpPr>
        <dsp:cNvPr id="0" name=""/>
        <dsp:cNvSpPr/>
      </dsp:nvSpPr>
      <dsp:spPr>
        <a:xfrm>
          <a:off x="0" y="1494065"/>
          <a:ext cx="3933175" cy="2191338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 w="12700" cap="flat" cmpd="sng" algn="ctr">
          <a:solidFill>
            <a:schemeClr val="bg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Социальные:</a:t>
          </a:r>
          <a:br>
            <a:rPr lang="ru-RU" sz="1600" kern="1200" dirty="0">
              <a:solidFill>
                <a:schemeClr val="tx1"/>
              </a:solidFill>
            </a:rPr>
          </a:br>
          <a:r>
            <a:rPr lang="ru-RU" sz="1600" kern="1200" dirty="0">
              <a:solidFill>
                <a:schemeClr val="tx1"/>
              </a:solidFill>
            </a:rPr>
            <a:t>безработица, нищета, плохие условия жизни и др.</a:t>
          </a:r>
        </a:p>
      </dsp:txBody>
      <dsp:txXfrm>
        <a:off x="0" y="1494065"/>
        <a:ext cx="3933175" cy="1011386"/>
      </dsp:txXfrm>
    </dsp:sp>
    <dsp:sp modelId="{0F4F3B57-5B1D-4479-8776-CD9E726AEFAB}">
      <dsp:nvSpPr>
        <dsp:cNvPr id="0" name=""/>
        <dsp:cNvSpPr/>
      </dsp:nvSpPr>
      <dsp:spPr>
        <a:xfrm>
          <a:off x="3427481" y="2505451"/>
          <a:ext cx="1011386" cy="1011386"/>
        </a:xfrm>
        <a:prstGeom prst="pie">
          <a:avLst>
            <a:gd name="adj1" fmla="val 16200000"/>
            <a:gd name="adj2" fmla="val 5400000"/>
          </a:avLst>
        </a:prstGeom>
        <a:solidFill>
          <a:schemeClr val="bg2">
            <a:lumMod val="40000"/>
            <a:lumOff val="60000"/>
          </a:schemeClr>
        </a:solidFill>
        <a:ln w="12700" cap="flat" cmpd="sng" algn="ctr">
          <a:solidFill>
            <a:schemeClr val="bg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316A3-3D5E-483A-9E96-A64D56963B2C}">
      <dsp:nvSpPr>
        <dsp:cNvPr id="0" name=""/>
        <dsp:cNvSpPr/>
      </dsp:nvSpPr>
      <dsp:spPr>
        <a:xfrm>
          <a:off x="0" y="2505451"/>
          <a:ext cx="3933175" cy="1011386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 w="12700" cap="flat" cmpd="sng" algn="ctr">
          <a:solidFill>
            <a:schemeClr val="bg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Физические:</a:t>
          </a:r>
          <a:br>
            <a:rPr lang="ru-RU" sz="1600" kern="1200" dirty="0">
              <a:solidFill>
                <a:schemeClr val="tx1"/>
              </a:solidFill>
            </a:rPr>
          </a:br>
          <a:r>
            <a:rPr lang="ru-RU" sz="1600" kern="1200" dirty="0">
              <a:solidFill>
                <a:schemeClr val="tx1"/>
              </a:solidFill>
            </a:rPr>
            <a:t>наследственность, заболевания, при которых больному снимали боль наркотиком</a:t>
          </a:r>
        </a:p>
      </dsp:txBody>
      <dsp:txXfrm>
        <a:off x="0" y="2505451"/>
        <a:ext cx="3933175" cy="1011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1FD6E-62CD-4A9F-A853-4D090AC20150}">
      <dsp:nvSpPr>
        <dsp:cNvPr id="0" name=""/>
        <dsp:cNvSpPr/>
      </dsp:nvSpPr>
      <dsp:spPr>
        <a:xfrm>
          <a:off x="0" y="0"/>
          <a:ext cx="63841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CE6E3-4D65-401A-92A1-2FFDB3A47758}">
      <dsp:nvSpPr>
        <dsp:cNvPr id="0" name=""/>
        <dsp:cNvSpPr/>
      </dsp:nvSpPr>
      <dsp:spPr>
        <a:xfrm>
          <a:off x="0" y="0"/>
          <a:ext cx="93923" cy="402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40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 dirty="0"/>
        </a:p>
      </dsp:txBody>
      <dsp:txXfrm>
        <a:off x="0" y="0"/>
        <a:ext cx="93923" cy="4023360"/>
      </dsp:txXfrm>
    </dsp:sp>
    <dsp:sp modelId="{10077056-DE31-4A56-A43F-7E6963F62439}">
      <dsp:nvSpPr>
        <dsp:cNvPr id="0" name=""/>
        <dsp:cNvSpPr/>
      </dsp:nvSpPr>
      <dsp:spPr>
        <a:xfrm>
          <a:off x="189686" y="62865"/>
          <a:ext cx="5011576" cy="1257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0" kern="1200" dirty="0"/>
            <a:t>ФИЗИЧЕСКИЕ: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0" kern="1200" dirty="0"/>
            <a:t>заболевания сердечно-сосудистой системы и дыхательных путей, гепатиты и цирроз печени, СПИД, травмы, психозы, эпилепсия, передозировки, самоубийства</a:t>
          </a:r>
          <a:endParaRPr lang="ru-RU" sz="1500" kern="1200" dirty="0"/>
        </a:p>
      </dsp:txBody>
      <dsp:txXfrm>
        <a:off x="189686" y="62865"/>
        <a:ext cx="5011576" cy="1257299"/>
      </dsp:txXfrm>
    </dsp:sp>
    <dsp:sp modelId="{B469F4BC-24F4-4AEA-B060-D747F2D12E8B}">
      <dsp:nvSpPr>
        <dsp:cNvPr id="0" name=""/>
        <dsp:cNvSpPr/>
      </dsp:nvSpPr>
      <dsp:spPr>
        <a:xfrm>
          <a:off x="93923" y="1320165"/>
          <a:ext cx="51073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9B500-B9A9-48AF-A001-EB32946E3D82}">
      <dsp:nvSpPr>
        <dsp:cNvPr id="0" name=""/>
        <dsp:cNvSpPr/>
      </dsp:nvSpPr>
      <dsp:spPr>
        <a:xfrm>
          <a:off x="189686" y="1383030"/>
          <a:ext cx="5011576" cy="1257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0" kern="1200" dirty="0"/>
            <a:t>ПСИХИЧЕСКИЕ: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0" kern="1200" dirty="0"/>
            <a:t>депрессии, чувство вины, бессилия, безысходности, обиды и негодования</a:t>
          </a:r>
          <a:endParaRPr lang="ru-RU" sz="1500" kern="1200" dirty="0"/>
        </a:p>
      </dsp:txBody>
      <dsp:txXfrm>
        <a:off x="189686" y="1383030"/>
        <a:ext cx="5011576" cy="1257299"/>
      </dsp:txXfrm>
    </dsp:sp>
    <dsp:sp modelId="{851820B9-9CB4-4BD1-A1EA-7193A0560DB1}">
      <dsp:nvSpPr>
        <dsp:cNvPr id="0" name=""/>
        <dsp:cNvSpPr/>
      </dsp:nvSpPr>
      <dsp:spPr>
        <a:xfrm>
          <a:off x="93923" y="2640330"/>
          <a:ext cx="51073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C20E9-77F4-47B6-A958-3C2ABBC4D2B9}">
      <dsp:nvSpPr>
        <dsp:cNvPr id="0" name=""/>
        <dsp:cNvSpPr/>
      </dsp:nvSpPr>
      <dsp:spPr>
        <a:xfrm>
          <a:off x="189686" y="2703195"/>
          <a:ext cx="5011576" cy="1257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0" kern="1200" dirty="0"/>
            <a:t>СОЦИАЛЬНЫЕ: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0" kern="1200" dirty="0"/>
            <a:t>изменяются взаимоотношения с обществом, теряется смысл жизни, появляются серьёзные осложнения в социальной сфере</a:t>
          </a:r>
          <a:endParaRPr lang="ru-RU" sz="1500" kern="1200" dirty="0"/>
        </a:p>
      </dsp:txBody>
      <dsp:txXfrm>
        <a:off x="189686" y="2703195"/>
        <a:ext cx="5011576" cy="1257299"/>
      </dsp:txXfrm>
    </dsp:sp>
    <dsp:sp modelId="{A449F2C2-DEA0-4C2A-A0AC-A8905EB1BD06}">
      <dsp:nvSpPr>
        <dsp:cNvPr id="0" name=""/>
        <dsp:cNvSpPr/>
      </dsp:nvSpPr>
      <dsp:spPr>
        <a:xfrm>
          <a:off x="93923" y="3960495"/>
          <a:ext cx="51073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D5D61-1D48-4F5F-A080-C92A0E2C14A4}">
      <dsp:nvSpPr>
        <dsp:cNvPr id="0" name=""/>
        <dsp:cNvSpPr/>
      </dsp:nvSpPr>
      <dsp:spPr>
        <a:xfrm rot="5400000">
          <a:off x="-233736" y="235653"/>
          <a:ext cx="1558246" cy="109077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0" kern="1200" dirty="0"/>
            <a:t>Детоксикация</a:t>
          </a:r>
          <a:endParaRPr lang="ru-RU" sz="1300" kern="1200" dirty="0"/>
        </a:p>
      </dsp:txBody>
      <dsp:txXfrm rot="-5400000">
        <a:off x="1" y="547302"/>
        <a:ext cx="1090772" cy="467474"/>
      </dsp:txXfrm>
    </dsp:sp>
    <dsp:sp modelId="{129AB3EA-41DD-47DF-8B23-F3C33DAD18E7}">
      <dsp:nvSpPr>
        <dsp:cNvPr id="0" name=""/>
        <dsp:cNvSpPr/>
      </dsp:nvSpPr>
      <dsp:spPr>
        <a:xfrm rot="5400000">
          <a:off x="4656676" y="-3563987"/>
          <a:ext cx="1012860" cy="814466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0" i="0" kern="1200" dirty="0"/>
            <a:t>Выведение остатков вещества из организма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0" i="0" kern="1200" dirty="0"/>
            <a:t>Очищение крови и кишечника от токсинов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0" i="0" kern="1200" dirty="0"/>
            <a:t>Снятие абстинентного синдрома</a:t>
          </a:r>
          <a:endParaRPr lang="ru-RU" sz="2000" kern="1200" dirty="0"/>
        </a:p>
      </dsp:txBody>
      <dsp:txXfrm rot="-5400000">
        <a:off x="1090773" y="51360"/>
        <a:ext cx="8095223" cy="913972"/>
      </dsp:txXfrm>
    </dsp:sp>
    <dsp:sp modelId="{C01AF6A0-A041-4B09-A2A2-9E7D38B29878}">
      <dsp:nvSpPr>
        <dsp:cNvPr id="0" name=""/>
        <dsp:cNvSpPr/>
      </dsp:nvSpPr>
      <dsp:spPr>
        <a:xfrm rot="5400000">
          <a:off x="-233736" y="1599297"/>
          <a:ext cx="1558246" cy="109077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0" kern="1200" dirty="0"/>
            <a:t>Кодирование</a:t>
          </a:r>
          <a:endParaRPr lang="ru-RU" sz="1300" kern="1200" dirty="0"/>
        </a:p>
      </dsp:txBody>
      <dsp:txXfrm rot="-5400000">
        <a:off x="1" y="1910946"/>
        <a:ext cx="1090772" cy="467474"/>
      </dsp:txXfrm>
    </dsp:sp>
    <dsp:sp modelId="{29974559-ADFF-47E6-85B0-0AB0F59934B5}">
      <dsp:nvSpPr>
        <dsp:cNvPr id="0" name=""/>
        <dsp:cNvSpPr/>
      </dsp:nvSpPr>
      <dsp:spPr>
        <a:xfrm rot="5400000">
          <a:off x="4656676" y="-2200343"/>
          <a:ext cx="1012860" cy="814466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0" i="0" kern="1200" dirty="0"/>
            <a:t>Формирование отвращения к веществу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0" i="0" kern="1200" dirty="0"/>
            <a:t>Гипноз по методу Довженко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0" i="0" kern="1200" dirty="0"/>
            <a:t>Вшивание под кожу капсулы с лекарством</a:t>
          </a:r>
          <a:endParaRPr lang="ru-RU" sz="2000" kern="1200" dirty="0"/>
        </a:p>
      </dsp:txBody>
      <dsp:txXfrm rot="-5400000">
        <a:off x="1090773" y="1415004"/>
        <a:ext cx="8095223" cy="913972"/>
      </dsp:txXfrm>
    </dsp:sp>
    <dsp:sp modelId="{FF495338-B098-4191-B977-047F3BF692FA}">
      <dsp:nvSpPr>
        <dsp:cNvPr id="0" name=""/>
        <dsp:cNvSpPr/>
      </dsp:nvSpPr>
      <dsp:spPr>
        <a:xfrm rot="5400000">
          <a:off x="-233736" y="2962941"/>
          <a:ext cx="1558246" cy="109077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0" kern="1200" dirty="0"/>
            <a:t>Реабилитация</a:t>
          </a:r>
          <a:endParaRPr lang="ru-RU" sz="1300" kern="1200" dirty="0"/>
        </a:p>
      </dsp:txBody>
      <dsp:txXfrm rot="-5400000">
        <a:off x="1" y="3274590"/>
        <a:ext cx="1090772" cy="467474"/>
      </dsp:txXfrm>
    </dsp:sp>
    <dsp:sp modelId="{03D4C749-EE96-44E2-A48D-D850A25560C6}">
      <dsp:nvSpPr>
        <dsp:cNvPr id="0" name=""/>
        <dsp:cNvSpPr/>
      </dsp:nvSpPr>
      <dsp:spPr>
        <a:xfrm rot="5400000">
          <a:off x="4656676" y="-836699"/>
          <a:ext cx="1012860" cy="814466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0" i="0" kern="1200" dirty="0"/>
            <a:t>Демонстрация прелестей жизни без наркотиков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0" i="0" kern="1200" dirty="0"/>
            <a:t>Начало формирования нового мышления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0" i="0" kern="1200" dirty="0"/>
            <a:t>Подготовка больного к адаптации в социуме</a:t>
          </a:r>
          <a:endParaRPr lang="ru-RU" sz="2000" kern="1200" dirty="0"/>
        </a:p>
      </dsp:txBody>
      <dsp:txXfrm rot="-5400000">
        <a:off x="1090773" y="2778648"/>
        <a:ext cx="8095223" cy="9139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AF16-0824-4B07-9BC3-4F17C425BA28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BC1CBA0-C520-4FFD-BA84-78E73A13F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15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AF16-0824-4B07-9BC3-4F17C425BA28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BC1CBA0-C520-4FFD-BA84-78E73A13F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44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AF16-0824-4B07-9BC3-4F17C425BA28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BC1CBA0-C520-4FFD-BA84-78E73A13F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727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AF16-0824-4B07-9BC3-4F17C425BA28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BC1CBA0-C520-4FFD-BA84-78E73A13FB4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8050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AF16-0824-4B07-9BC3-4F17C425BA28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BC1CBA0-C520-4FFD-BA84-78E73A13F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322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AF16-0824-4B07-9BC3-4F17C425BA28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CBA0-C520-4FFD-BA84-78E73A13F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678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AF16-0824-4B07-9BC3-4F17C425BA28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CBA0-C520-4FFD-BA84-78E73A13F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26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AF16-0824-4B07-9BC3-4F17C425BA28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CBA0-C520-4FFD-BA84-78E73A13F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132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52DAF16-0824-4B07-9BC3-4F17C425BA28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BC1CBA0-C520-4FFD-BA84-78E73A13F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2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AF16-0824-4B07-9BC3-4F17C425BA28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CBA0-C520-4FFD-BA84-78E73A13F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573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AF16-0824-4B07-9BC3-4F17C425BA28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BC1CBA0-C520-4FFD-BA84-78E73A13F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246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AF16-0824-4B07-9BC3-4F17C425BA28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CBA0-C520-4FFD-BA84-78E73A13F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93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AF16-0824-4B07-9BC3-4F17C425BA28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CBA0-C520-4FFD-BA84-78E73A13F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45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AF16-0824-4B07-9BC3-4F17C425BA28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CBA0-C520-4FFD-BA84-78E73A13F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019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AF16-0824-4B07-9BC3-4F17C425BA28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CBA0-C520-4FFD-BA84-78E73A13F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62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AF16-0824-4B07-9BC3-4F17C425BA28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CBA0-C520-4FFD-BA84-78E73A13F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21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AF16-0824-4B07-9BC3-4F17C425BA28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CBA0-C520-4FFD-BA84-78E73A13F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64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DAF16-0824-4B07-9BC3-4F17C425BA28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1CBA0-C520-4FFD-BA84-78E73A13F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5687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42F741-066D-45FC-A819-6CD920621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Борьба с наркоманией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CC52B5-8F4E-4C6D-93BF-B01E09D31A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r>
              <a:rPr lang="ru-RU" dirty="0"/>
              <a:t>Группа: </a:t>
            </a:r>
            <a:br>
              <a:rPr lang="ru-RU" dirty="0"/>
            </a:br>
            <a:r>
              <a:rPr lang="ru-RU" dirty="0"/>
              <a:t>УП-23</a:t>
            </a:r>
            <a:r>
              <a:rPr lang="en-US" dirty="0"/>
              <a:t>/</a:t>
            </a:r>
            <a:r>
              <a:rPr lang="ru-RU" dirty="0"/>
              <a:t>1</a:t>
            </a:r>
          </a:p>
          <a:p>
            <a:pPr algn="r"/>
            <a:br>
              <a:rPr lang="ru-RU" dirty="0"/>
            </a:br>
            <a:r>
              <a:rPr lang="ru-RU" dirty="0"/>
              <a:t>Куратор:</a:t>
            </a:r>
            <a:br>
              <a:rPr lang="ru-RU" dirty="0"/>
            </a:br>
            <a:r>
              <a:rPr lang="ru-RU" dirty="0"/>
              <a:t>Вепрева Светлана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439332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F45E3D-F9EC-4D09-8733-43B98FC42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Наркотики - это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4B1341-2DBC-4A45-A8B6-5741882DC7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4288516"/>
          </a:xfrm>
        </p:spPr>
        <p:txBody>
          <a:bodyPr>
            <a:normAutofit/>
          </a:bodyPr>
          <a:lstStyle/>
          <a:p>
            <a:r>
              <a:rPr lang="ru-RU" dirty="0"/>
              <a:t> Наркотики — это вещества синтетического или естественного происхождения, препараты, растения, которые употребляют с целью добиться одурманивающего состояния или снять боль. Способы употребления наркотиков различны: глотание, вдыхание, введение внутривенно.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AB5B833-9D2A-457A-A374-DDA978A6BE9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" t="-11" r="-16" b="11"/>
          <a:stretch/>
        </p:blipFill>
        <p:spPr bwMode="auto">
          <a:xfrm>
            <a:off x="5976735" y="2746434"/>
            <a:ext cx="4700588" cy="2964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589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EE6E19-E696-4AAF-B06D-F422E3178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Причины наркомании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5481654D-C615-4F07-B65E-ED55D98C2EE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29419387"/>
              </p:ext>
            </p:extLst>
          </p:nvPr>
        </p:nvGraphicFramePr>
        <p:xfrm>
          <a:off x="5843848" y="2328560"/>
          <a:ext cx="5618822" cy="4336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2CBBE6DA-3ED6-493A-993E-D65C4A0FBDF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00" y="2771649"/>
            <a:ext cx="4998551" cy="3429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247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A5CF3D-F7D1-4B9F-88A7-63C35EF43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Последствия наркомании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5FC100B-055E-441A-BA39-094221EEC1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2807255"/>
              </p:ext>
            </p:extLst>
          </p:nvPr>
        </p:nvGraphicFramePr>
        <p:xfrm>
          <a:off x="349135" y="2410692"/>
          <a:ext cx="6384174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utoShape 2">
            <a:extLst>
              <a:ext uri="{FF2B5EF4-FFF2-40B4-BE49-F238E27FC236}">
                <a16:creationId xmlns:a16="http://schemas.microsoft.com/office/drawing/2014/main" id="{1DFF1E39-F35A-40F5-8D91-745948D31A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2643447" cy="264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53756F3-0909-4CB7-9576-B2DAAD7ED7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8742" y="2762593"/>
            <a:ext cx="4677525" cy="2881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1164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7F8D5-5704-49F2-B8EB-5D9E2F1E4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Меры профилактики наркомании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E3085F-EC94-414C-A153-60BF6FA75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122" y="2336872"/>
            <a:ext cx="4971353" cy="3767899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Воспитание нравственно-этических качеств;</a:t>
            </a:r>
          </a:p>
          <a:p>
            <a:r>
              <a:rPr lang="ru-RU" dirty="0"/>
              <a:t>Воспитание безопасного и ответственного поведения, обучение методам самоуправления;</a:t>
            </a:r>
          </a:p>
          <a:p>
            <a:r>
              <a:rPr lang="ru-RU" dirty="0"/>
              <a:t>Социальная защита в детском и юношеском возрасте;</a:t>
            </a:r>
          </a:p>
          <a:p>
            <a:r>
              <a:rPr lang="ru-RU" dirty="0"/>
              <a:t>Запрет на пропаганду наркотиков;</a:t>
            </a:r>
          </a:p>
          <a:p>
            <a:r>
              <a:rPr lang="ru-RU" dirty="0"/>
              <a:t>Запрет на производство и распространение наркотиков;</a:t>
            </a:r>
          </a:p>
          <a:p>
            <a:r>
              <a:rPr lang="ru-RU" dirty="0"/>
              <a:t>Пропаганда здорового образа жизни.</a:t>
            </a:r>
          </a:p>
          <a:p>
            <a:endParaRPr lang="ru-RU" dirty="0"/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id="{21EA9A71-5C22-425D-B805-5CE5FC285C7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08" y="2485505"/>
            <a:ext cx="3570922" cy="3217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270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B686F8-38E5-4FBB-982F-7CA463231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лечения наркомании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C69A783-D0FF-4B50-8839-4AF9FA80EFE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12032773"/>
              </p:ext>
            </p:extLst>
          </p:nvPr>
        </p:nvGraphicFramePr>
        <p:xfrm>
          <a:off x="681037" y="2336800"/>
          <a:ext cx="9613143" cy="3964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B8CFE7BE-ED72-422D-B416-45DCC8FE19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0181748"/>
              </p:ext>
            </p:extLst>
          </p:nvPr>
        </p:nvGraphicFramePr>
        <p:xfrm>
          <a:off x="1180408" y="2174239"/>
          <a:ext cx="9235440" cy="4289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04354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4D6708-847D-4E0B-9D20-A3DFDA3A9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D90417-0C87-498F-B6CE-508A8E192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9891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Таким образом, на сегодняшний день вопрос о злоупотреблении наркотическими средствами и психотропными веществами по-прежнему является актуальным, и его окончательное решение остается за законодателями, врачами и обществом.</a:t>
            </a:r>
          </a:p>
          <a:p>
            <a:pPr marL="0" indent="0" algn="just">
              <a:buNone/>
            </a:pPr>
            <a:r>
              <a:rPr lang="ru-RU" dirty="0"/>
              <a:t>На мой взгляд, на данный момент, наша главная задача - спасти Россию от медленного вымирания. Уберечь тех, кто еще не пробовал наркотики. Вылечить и вернуть к нормальной полноценной жизни тех, кто уже стал наркоманом. Сильная и богатая Россия, культурная и духовная самодостаточность народа - надежный барьер против наркомании.</a:t>
            </a:r>
          </a:p>
        </p:txBody>
      </p:sp>
    </p:spTree>
    <p:extLst>
      <p:ext uri="{BB962C8B-B14F-4D97-AF65-F5344CB8AC3E}">
        <p14:creationId xmlns:p14="http://schemas.microsoft.com/office/powerpoint/2010/main" val="266948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9ED170-AD93-473E-9623-A61CEFC0E4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379658-8E94-4F77-86E2-E064D776A9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098335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78</TotalTime>
  <Words>341</Words>
  <Application>Microsoft Office PowerPoint</Application>
  <PresentationFormat>Широкоэкранный</PresentationFormat>
  <Paragraphs>40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Trebuchet MS</vt:lpstr>
      <vt:lpstr>Берлин</vt:lpstr>
      <vt:lpstr>Борьба с наркоманией</vt:lpstr>
      <vt:lpstr>Наркотики - это </vt:lpstr>
      <vt:lpstr>Причины наркомании</vt:lpstr>
      <vt:lpstr>Последствия наркомании</vt:lpstr>
      <vt:lpstr>Меры профилактики наркомании</vt:lpstr>
      <vt:lpstr>Этапы лечения наркомании</vt:lpstr>
      <vt:lpstr>Вывод: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Борьба с наркоманией</dc:title>
  <dc:creator>vika.pol75@outlook.com</dc:creator>
  <cp:lastModifiedBy>vika.pol75@outlook.com</cp:lastModifiedBy>
  <cp:revision>9</cp:revision>
  <dcterms:created xsi:type="dcterms:W3CDTF">2024-03-10T16:23:35Z</dcterms:created>
  <dcterms:modified xsi:type="dcterms:W3CDTF">2024-03-10T17:42:13Z</dcterms:modified>
</cp:coreProperties>
</file>