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099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дим Кузалбаев" userId="442ed7fa98c6b1f5" providerId="LiveId" clId="{3F49921D-CC0C-4999-9149-0BB5F6448F4A}"/>
    <pc:docChg chg="undo custSel addSld modSld">
      <pc:chgData name="Вадим Кузалбаев" userId="442ed7fa98c6b1f5" providerId="LiveId" clId="{3F49921D-CC0C-4999-9149-0BB5F6448F4A}" dt="2022-12-17T08:18:18.898" v="1266" actId="1076"/>
      <pc:docMkLst>
        <pc:docMk/>
      </pc:docMkLst>
      <pc:sldChg chg="modSp new mod">
        <pc:chgData name="Вадим Кузалбаев" userId="442ed7fa98c6b1f5" providerId="LiveId" clId="{3F49921D-CC0C-4999-9149-0BB5F6448F4A}" dt="2022-12-17T07:45:37.669" v="261" actId="20577"/>
        <pc:sldMkLst>
          <pc:docMk/>
          <pc:sldMk cId="2379466927" sldId="256"/>
        </pc:sldMkLst>
        <pc:spChg chg="mod">
          <ac:chgData name="Вадим Кузалбаев" userId="442ed7fa98c6b1f5" providerId="LiveId" clId="{3F49921D-CC0C-4999-9149-0BB5F6448F4A}" dt="2022-12-17T07:45:37.669" v="261" actId="20577"/>
          <ac:spMkLst>
            <pc:docMk/>
            <pc:sldMk cId="2379466927" sldId="256"/>
            <ac:spMk id="2" creationId="{53DD1E87-6E18-4615-844E-99A46C5F5976}"/>
          </ac:spMkLst>
        </pc:spChg>
        <pc:spChg chg="mod">
          <ac:chgData name="Вадим Кузалбаев" userId="442ed7fa98c6b1f5" providerId="LiveId" clId="{3F49921D-CC0C-4999-9149-0BB5F6448F4A}" dt="2022-12-15T17:37:11.665" v="69" actId="1076"/>
          <ac:spMkLst>
            <pc:docMk/>
            <pc:sldMk cId="2379466927" sldId="256"/>
            <ac:spMk id="3" creationId="{ED6381E6-22A1-487B-BBFE-D6AA52184490}"/>
          </ac:spMkLst>
        </pc:spChg>
      </pc:sldChg>
      <pc:sldChg chg="addSp delSp modSp new mod">
        <pc:chgData name="Вадим Кузалбаев" userId="442ed7fa98c6b1f5" providerId="LiveId" clId="{3F49921D-CC0C-4999-9149-0BB5F6448F4A}" dt="2022-12-17T08:08:37.637" v="1204" actId="207"/>
        <pc:sldMkLst>
          <pc:docMk/>
          <pc:sldMk cId="92099746" sldId="257"/>
        </pc:sldMkLst>
        <pc:spChg chg="mod">
          <ac:chgData name="Вадим Кузалбаев" userId="442ed7fa98c6b1f5" providerId="LiveId" clId="{3F49921D-CC0C-4999-9149-0BB5F6448F4A}" dt="2022-12-17T08:08:37.637" v="1204" actId="207"/>
          <ac:spMkLst>
            <pc:docMk/>
            <pc:sldMk cId="92099746" sldId="257"/>
            <ac:spMk id="2" creationId="{31EED2CB-7D14-4595-972C-83DF6DB4BDBA}"/>
          </ac:spMkLst>
        </pc:spChg>
        <pc:spChg chg="del">
          <ac:chgData name="Вадим Кузалбаев" userId="442ed7fa98c6b1f5" providerId="LiveId" clId="{3F49921D-CC0C-4999-9149-0BB5F6448F4A}" dt="2022-12-15T17:38:29.557" v="75"/>
          <ac:spMkLst>
            <pc:docMk/>
            <pc:sldMk cId="92099746" sldId="257"/>
            <ac:spMk id="3" creationId="{9A141E05-C33B-4F7F-A89D-F79A5E387CAC}"/>
          </ac:spMkLst>
        </pc:spChg>
        <pc:spChg chg="add mod">
          <ac:chgData name="Вадим Кузалбаев" userId="442ed7fa98c6b1f5" providerId="LiveId" clId="{3F49921D-CC0C-4999-9149-0BB5F6448F4A}" dt="2022-12-17T08:08:34.482" v="1203" actId="207"/>
          <ac:spMkLst>
            <pc:docMk/>
            <pc:sldMk cId="92099746" sldId="257"/>
            <ac:spMk id="4" creationId="{3142E1F4-EE05-4603-A15B-3C3F698C4B5B}"/>
          </ac:spMkLst>
        </pc:spChg>
        <pc:picChg chg="add mod">
          <ac:chgData name="Вадим Кузалбаев" userId="442ed7fa98c6b1f5" providerId="LiveId" clId="{3F49921D-CC0C-4999-9149-0BB5F6448F4A}" dt="2022-12-15T17:40:20.434" v="100" actId="14100"/>
          <ac:picMkLst>
            <pc:docMk/>
            <pc:sldMk cId="92099746" sldId="257"/>
            <ac:picMk id="1026" creationId="{88C3202C-B229-4D99-88B0-31478A24ADE9}"/>
          </ac:picMkLst>
        </pc:picChg>
      </pc:sldChg>
      <pc:sldChg chg="addSp delSp modSp new mod">
        <pc:chgData name="Вадим Кузалбаев" userId="442ed7fa98c6b1f5" providerId="LiveId" clId="{3F49921D-CC0C-4999-9149-0BB5F6448F4A}" dt="2022-12-17T08:15:53.186" v="1239" actId="1076"/>
        <pc:sldMkLst>
          <pc:docMk/>
          <pc:sldMk cId="2230365992" sldId="258"/>
        </pc:sldMkLst>
        <pc:spChg chg="del">
          <ac:chgData name="Вадим Кузалбаев" userId="442ed7fa98c6b1f5" providerId="LiveId" clId="{3F49921D-CC0C-4999-9149-0BB5F6448F4A}" dt="2022-12-15T17:43:57.981" v="126"/>
          <ac:spMkLst>
            <pc:docMk/>
            <pc:sldMk cId="2230365992" sldId="258"/>
            <ac:spMk id="2" creationId="{62095814-A9B7-49E6-9CF9-7C75A8389604}"/>
          </ac:spMkLst>
        </pc:spChg>
        <pc:spChg chg="del">
          <ac:chgData name="Вадим Кузалбаев" userId="442ed7fa98c6b1f5" providerId="LiveId" clId="{3F49921D-CC0C-4999-9149-0BB5F6448F4A}" dt="2022-12-15T17:43:57.981" v="126"/>
          <ac:spMkLst>
            <pc:docMk/>
            <pc:sldMk cId="2230365992" sldId="258"/>
            <ac:spMk id="3" creationId="{7985FC74-DC12-425E-A892-F756CCF65C6E}"/>
          </ac:spMkLst>
        </pc:spChg>
        <pc:spChg chg="add mod">
          <ac:chgData name="Вадим Кузалбаев" userId="442ed7fa98c6b1f5" providerId="LiveId" clId="{3F49921D-CC0C-4999-9149-0BB5F6448F4A}" dt="2022-12-17T08:15:39.066" v="1237" actId="14100"/>
          <ac:spMkLst>
            <pc:docMk/>
            <pc:sldMk cId="2230365992" sldId="258"/>
            <ac:spMk id="4" creationId="{3A93E513-E48D-45F6-9D87-8BB227D413C0}"/>
          </ac:spMkLst>
        </pc:spChg>
        <pc:spChg chg="add del mod">
          <ac:chgData name="Вадим Кузалбаев" userId="442ed7fa98c6b1f5" providerId="LiveId" clId="{3F49921D-CC0C-4999-9149-0BB5F6448F4A}" dt="2022-12-15T17:44:09.276" v="129" actId="478"/>
          <ac:spMkLst>
            <pc:docMk/>
            <pc:sldMk cId="2230365992" sldId="258"/>
            <ac:spMk id="5" creationId="{C0AA19E6-4F50-462F-83E4-B88F1473B20C}"/>
          </ac:spMkLst>
        </pc:spChg>
        <pc:spChg chg="add mod">
          <ac:chgData name="Вадим Кузалбаев" userId="442ed7fa98c6b1f5" providerId="LiveId" clId="{3F49921D-CC0C-4999-9149-0BB5F6448F4A}" dt="2022-12-17T08:15:53.186" v="1239" actId="1076"/>
          <ac:spMkLst>
            <pc:docMk/>
            <pc:sldMk cId="2230365992" sldId="258"/>
            <ac:spMk id="9" creationId="{83C63404-2725-4BC6-9C45-F4ED9FF05E85}"/>
          </ac:spMkLst>
        </pc:spChg>
        <pc:picChg chg="add mod">
          <ac:chgData name="Вадим Кузалбаев" userId="442ed7fa98c6b1f5" providerId="LiveId" clId="{3F49921D-CC0C-4999-9149-0BB5F6448F4A}" dt="2022-12-15T17:45:07.761" v="138" actId="14100"/>
          <ac:picMkLst>
            <pc:docMk/>
            <pc:sldMk cId="2230365992" sldId="258"/>
            <ac:picMk id="2050" creationId="{B6DF2D77-1AD5-48C6-85C1-48129D2E2736}"/>
          </ac:picMkLst>
        </pc:picChg>
        <pc:picChg chg="add del">
          <ac:chgData name="Вадим Кузалбаев" userId="442ed7fa98c6b1f5" providerId="LiveId" clId="{3F49921D-CC0C-4999-9149-0BB5F6448F4A}" dt="2022-12-15T17:44:09.276" v="129" actId="478"/>
          <ac:picMkLst>
            <pc:docMk/>
            <pc:sldMk cId="2230365992" sldId="258"/>
            <ac:picMk id="2052" creationId="{E09EB140-52B4-4FBB-B9B4-E172448F11B9}"/>
          </ac:picMkLst>
        </pc:picChg>
      </pc:sldChg>
      <pc:sldChg chg="addSp delSp modSp new mod">
        <pc:chgData name="Вадим Кузалбаев" userId="442ed7fa98c6b1f5" providerId="LiveId" clId="{3F49921D-CC0C-4999-9149-0BB5F6448F4A}" dt="2022-12-17T08:18:18.898" v="1266" actId="1076"/>
        <pc:sldMkLst>
          <pc:docMk/>
          <pc:sldMk cId="2861191967" sldId="259"/>
        </pc:sldMkLst>
        <pc:spChg chg="del">
          <ac:chgData name="Вадим Кузалбаев" userId="442ed7fa98c6b1f5" providerId="LiveId" clId="{3F49921D-CC0C-4999-9149-0BB5F6448F4A}" dt="2022-12-15T17:46:35.693" v="151"/>
          <ac:spMkLst>
            <pc:docMk/>
            <pc:sldMk cId="2861191967" sldId="259"/>
            <ac:spMk id="2" creationId="{ECC37541-DE34-4802-B131-7268260DC154}"/>
          </ac:spMkLst>
        </pc:spChg>
        <pc:spChg chg="del">
          <ac:chgData name="Вадим Кузалбаев" userId="442ed7fa98c6b1f5" providerId="LiveId" clId="{3F49921D-CC0C-4999-9149-0BB5F6448F4A}" dt="2022-12-15T17:46:35.693" v="151"/>
          <ac:spMkLst>
            <pc:docMk/>
            <pc:sldMk cId="2861191967" sldId="259"/>
            <ac:spMk id="3" creationId="{66B1F7CD-FD20-4293-900B-3B12CD148D98}"/>
          </ac:spMkLst>
        </pc:spChg>
        <pc:spChg chg="add mod">
          <ac:chgData name="Вадим Кузалбаев" userId="442ed7fa98c6b1f5" providerId="LiveId" clId="{3F49921D-CC0C-4999-9149-0BB5F6448F4A}" dt="2022-12-17T08:16:05.770" v="1243" actId="14100"/>
          <ac:spMkLst>
            <pc:docMk/>
            <pc:sldMk cId="2861191967" sldId="259"/>
            <ac:spMk id="4" creationId="{34BFC8A3-D819-4743-9F74-BA789D9D1709}"/>
          </ac:spMkLst>
        </pc:spChg>
        <pc:spChg chg="add mod">
          <ac:chgData name="Вадим Кузалбаев" userId="442ed7fa98c6b1f5" providerId="LiveId" clId="{3F49921D-CC0C-4999-9149-0BB5F6448F4A}" dt="2022-12-17T08:18:18.898" v="1266" actId="1076"/>
          <ac:spMkLst>
            <pc:docMk/>
            <pc:sldMk cId="2861191967" sldId="259"/>
            <ac:spMk id="5" creationId="{ABA1AEE3-017D-475B-8CF2-894E9EB1C388}"/>
          </ac:spMkLst>
        </pc:spChg>
        <pc:spChg chg="add del mod">
          <ac:chgData name="Вадим Кузалбаев" userId="442ed7fa98c6b1f5" providerId="LiveId" clId="{3F49921D-CC0C-4999-9149-0BB5F6448F4A}" dt="2022-12-15T17:48:14.997" v="156"/>
          <ac:spMkLst>
            <pc:docMk/>
            <pc:sldMk cId="2861191967" sldId="259"/>
            <ac:spMk id="7" creationId="{1BCFB20E-C8CA-436C-B114-5080D43B7500}"/>
          </ac:spMkLst>
        </pc:spChg>
        <pc:picChg chg="add mod">
          <ac:chgData name="Вадим Кузалбаев" userId="442ed7fa98c6b1f5" providerId="LiveId" clId="{3F49921D-CC0C-4999-9149-0BB5F6448F4A}" dt="2022-12-15T17:51:11.048" v="172" actId="14100"/>
          <ac:picMkLst>
            <pc:docMk/>
            <pc:sldMk cId="2861191967" sldId="259"/>
            <ac:picMk id="9" creationId="{9D353A7C-EFFD-4CE9-B212-14554C744DDE}"/>
          </ac:picMkLst>
        </pc:picChg>
      </pc:sldChg>
      <pc:sldChg chg="addSp delSp modSp new mod">
        <pc:chgData name="Вадим Кузалбаев" userId="442ed7fa98c6b1f5" providerId="LiveId" clId="{3F49921D-CC0C-4999-9149-0BB5F6448F4A}" dt="2022-12-17T08:18:12.403" v="1265" actId="1076"/>
        <pc:sldMkLst>
          <pc:docMk/>
          <pc:sldMk cId="2342258456" sldId="260"/>
        </pc:sldMkLst>
        <pc:spChg chg="del">
          <ac:chgData name="Вадим Кузалбаев" userId="442ed7fa98c6b1f5" providerId="LiveId" clId="{3F49921D-CC0C-4999-9149-0BB5F6448F4A}" dt="2022-12-17T07:42:02.443" v="183"/>
          <ac:spMkLst>
            <pc:docMk/>
            <pc:sldMk cId="2342258456" sldId="260"/>
            <ac:spMk id="2" creationId="{C2786A49-349F-4C82-97EB-D7859DD3ED4E}"/>
          </ac:spMkLst>
        </pc:spChg>
        <pc:spChg chg="del">
          <ac:chgData name="Вадим Кузалбаев" userId="442ed7fa98c6b1f5" providerId="LiveId" clId="{3F49921D-CC0C-4999-9149-0BB5F6448F4A}" dt="2022-12-17T07:41:45.841" v="182"/>
          <ac:spMkLst>
            <pc:docMk/>
            <pc:sldMk cId="2342258456" sldId="260"/>
            <ac:spMk id="3" creationId="{D3558A98-71EE-4B1C-98E1-6876AC57ED31}"/>
          </ac:spMkLst>
        </pc:spChg>
        <pc:spChg chg="add mod">
          <ac:chgData name="Вадим Кузалбаев" userId="442ed7fa98c6b1f5" providerId="LiveId" clId="{3F49921D-CC0C-4999-9149-0BB5F6448F4A}" dt="2022-12-17T08:16:31.634" v="1251" actId="14100"/>
          <ac:spMkLst>
            <pc:docMk/>
            <pc:sldMk cId="2342258456" sldId="260"/>
            <ac:spMk id="6" creationId="{B2F4E070-6BB1-4CBF-85D4-6771C6037404}"/>
          </ac:spMkLst>
        </pc:spChg>
        <pc:spChg chg="add mod">
          <ac:chgData name="Вадим Кузалбаев" userId="442ed7fa98c6b1f5" providerId="LiveId" clId="{3F49921D-CC0C-4999-9149-0BB5F6448F4A}" dt="2022-12-17T08:18:12.403" v="1265" actId="1076"/>
          <ac:spMkLst>
            <pc:docMk/>
            <pc:sldMk cId="2342258456" sldId="260"/>
            <ac:spMk id="7" creationId="{0C577A23-E368-4EC1-B1F3-DEED3624E8F5}"/>
          </ac:spMkLst>
        </pc:spChg>
        <pc:picChg chg="add mod">
          <ac:chgData name="Вадим Кузалбаев" userId="442ed7fa98c6b1f5" providerId="LiveId" clId="{3F49921D-CC0C-4999-9149-0BB5F6448F4A}" dt="2022-12-17T08:16:48.466" v="1252" actId="1076"/>
          <ac:picMkLst>
            <pc:docMk/>
            <pc:sldMk cId="2342258456" sldId="260"/>
            <ac:picMk id="5" creationId="{40372693-877C-4FBA-83EA-29513456DD84}"/>
          </ac:picMkLst>
        </pc:picChg>
      </pc:sldChg>
      <pc:sldChg chg="addSp modSp new mod">
        <pc:chgData name="Вадим Кузалбаев" userId="442ed7fa98c6b1f5" providerId="LiveId" clId="{3F49921D-CC0C-4999-9149-0BB5F6448F4A}" dt="2022-12-17T08:17:11.289" v="1258" actId="1076"/>
        <pc:sldMkLst>
          <pc:docMk/>
          <pc:sldMk cId="2863305745" sldId="261"/>
        </pc:sldMkLst>
        <pc:spChg chg="mod">
          <ac:chgData name="Вадим Кузалбаев" userId="442ed7fa98c6b1f5" providerId="LiveId" clId="{3F49921D-CC0C-4999-9149-0BB5F6448F4A}" dt="2022-12-17T08:17:05.194" v="1257" actId="14100"/>
          <ac:spMkLst>
            <pc:docMk/>
            <pc:sldMk cId="2863305745" sldId="261"/>
            <ac:spMk id="2" creationId="{C7EF60AB-83EF-4A86-A3C9-3DDB990A94D9}"/>
          </ac:spMkLst>
        </pc:spChg>
        <pc:spChg chg="mod">
          <ac:chgData name="Вадим Кузалбаев" userId="442ed7fa98c6b1f5" providerId="LiveId" clId="{3F49921D-CC0C-4999-9149-0BB5F6448F4A}" dt="2022-12-17T08:07:50.052" v="1198" actId="207"/>
          <ac:spMkLst>
            <pc:docMk/>
            <pc:sldMk cId="2863305745" sldId="261"/>
            <ac:spMk id="3" creationId="{0EECAA38-DA42-4C34-9C77-DFBB1EE1C41C}"/>
          </ac:spMkLst>
        </pc:spChg>
        <pc:picChg chg="add mod">
          <ac:chgData name="Вадим Кузалбаев" userId="442ed7fa98c6b1f5" providerId="LiveId" clId="{3F49921D-CC0C-4999-9149-0BB5F6448F4A}" dt="2022-12-17T08:17:11.289" v="1258" actId="1076"/>
          <ac:picMkLst>
            <pc:docMk/>
            <pc:sldMk cId="2863305745" sldId="261"/>
            <ac:picMk id="5" creationId="{863B85B0-668B-4297-A596-237DAC1CC901}"/>
          </ac:picMkLst>
        </pc:picChg>
      </pc:sldChg>
      <pc:sldChg chg="addSp delSp modSp new mod">
        <pc:chgData name="Вадим Кузалбаев" userId="442ed7fa98c6b1f5" providerId="LiveId" clId="{3F49921D-CC0C-4999-9149-0BB5F6448F4A}" dt="2022-12-17T08:17:27.087" v="1264" actId="27636"/>
        <pc:sldMkLst>
          <pc:docMk/>
          <pc:sldMk cId="4178087063" sldId="262"/>
        </pc:sldMkLst>
        <pc:spChg chg="del">
          <ac:chgData name="Вадим Кузалбаев" userId="442ed7fa98c6b1f5" providerId="LiveId" clId="{3F49921D-CC0C-4999-9149-0BB5F6448F4A}" dt="2022-12-17T08:09:43.267" v="1206"/>
          <ac:spMkLst>
            <pc:docMk/>
            <pc:sldMk cId="4178087063" sldId="262"/>
            <ac:spMk id="2" creationId="{B5970613-5D91-4BEA-AF20-585D2C818C1D}"/>
          </ac:spMkLst>
        </pc:spChg>
        <pc:spChg chg="add mod">
          <ac:chgData name="Вадим Кузалбаев" userId="442ed7fa98c6b1f5" providerId="LiveId" clId="{3F49921D-CC0C-4999-9149-0BB5F6448F4A}" dt="2022-12-17T08:11:03.137" v="1234" actId="14100"/>
          <ac:spMkLst>
            <pc:docMk/>
            <pc:sldMk cId="4178087063" sldId="262"/>
            <ac:spMk id="3" creationId="{F9DC8A71-2248-4752-B7FB-32252C6A9144}"/>
          </ac:spMkLst>
        </pc:spChg>
        <pc:spChg chg="add mod">
          <ac:chgData name="Вадим Кузалбаев" userId="442ed7fa98c6b1f5" providerId="LiveId" clId="{3F49921D-CC0C-4999-9149-0BB5F6448F4A}" dt="2022-12-17T08:17:27.087" v="1264" actId="27636"/>
          <ac:spMkLst>
            <pc:docMk/>
            <pc:sldMk cId="4178087063" sldId="262"/>
            <ac:spMk id="4" creationId="{EECC191D-CD2D-4600-A827-18705AF349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8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3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6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0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1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8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9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119F220-341B-4DCD-A807-3B945D9D3DFA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2591154-BE49-4D01-803A-D203B9F8AC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D1E87-6E18-4615-844E-99A46C5F59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ГЕРОИ НАШЕГО ВРЕМЕНИ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6381E6-22A1-487B-BBFE-D6AA5218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9504" y="6087533"/>
            <a:ext cx="9144000" cy="1655762"/>
          </a:xfrm>
        </p:spPr>
        <p:txBody>
          <a:bodyPr/>
          <a:lstStyle/>
          <a:p>
            <a:r>
              <a:rPr lang="ru-RU" dirty="0"/>
              <a:t>Группа: ТМ-22/1</a:t>
            </a:r>
          </a:p>
        </p:txBody>
      </p:sp>
    </p:spTree>
    <p:extLst>
      <p:ext uri="{BB962C8B-B14F-4D97-AF65-F5344CB8AC3E}">
        <p14:creationId xmlns:p14="http://schemas.microsoft.com/office/powerpoint/2010/main" val="237946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ED2CB-7D14-4595-972C-83DF6DB4B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-377688"/>
            <a:ext cx="10782300" cy="3352800"/>
          </a:xfrm>
        </p:spPr>
        <p:txBody>
          <a:bodyPr/>
          <a:lstStyle/>
          <a:p>
            <a:pPr algn="ctr"/>
            <a:r>
              <a:rPr lang="ru-RU" sz="7500" b="0" i="0" dirty="0">
                <a:solidFill>
                  <a:schemeClr val="bg1"/>
                </a:solidFill>
                <a:effectLst/>
                <a:latin typeface="Linux Libertine"/>
              </a:rPr>
              <a:t>Петров Станислав </a:t>
            </a:r>
            <a:r>
              <a:rPr lang="ru-RU" sz="7500" b="0" i="0" dirty="0" err="1">
                <a:solidFill>
                  <a:schemeClr val="bg1"/>
                </a:solidFill>
                <a:effectLst/>
                <a:latin typeface="Linux Libertine"/>
              </a:rPr>
              <a:t>Евграфович</a:t>
            </a:r>
            <a:b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3142E1F4-EE05-4603-A15B-3C3F698C4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1088" y="2166730"/>
            <a:ext cx="7470912" cy="561362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</a:rPr>
              <a:t>С</a:t>
            </a:r>
            <a:r>
              <a:rPr lang="ru-RU" sz="4000" b="0" i="0" u="none" strike="noStrike" dirty="0">
                <a:effectLst/>
                <a:latin typeface="Arial" panose="020B0604020202020204" pitchFamily="34" charset="0"/>
              </a:rPr>
              <a:t>оветский</a:t>
            </a:r>
            <a:r>
              <a:rPr lang="ru-RU" sz="4000" b="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4000" b="0" i="0" u="none" strike="noStrike" dirty="0">
                <a:effectLst/>
                <a:latin typeface="Arial" panose="020B0604020202020204" pitchFamily="34" charset="0"/>
              </a:rPr>
              <a:t>офицер</a:t>
            </a:r>
            <a:r>
              <a:rPr lang="ru-RU" sz="4000" b="0" i="0" dirty="0">
                <a:effectLst/>
                <a:latin typeface="Arial" panose="020B0604020202020204" pitchFamily="34" charset="0"/>
              </a:rPr>
              <a:t>, предотвративший 26 сентября 1983 года потенциальную </a:t>
            </a:r>
            <a:r>
              <a:rPr lang="ru-RU" sz="4000" b="0" i="0" u="none" strike="noStrike" dirty="0">
                <a:effectLst/>
                <a:latin typeface="Arial" panose="020B0604020202020204" pitchFamily="34" charset="0"/>
              </a:rPr>
              <a:t>ядерную войну</a:t>
            </a:r>
            <a:r>
              <a:rPr lang="ru-RU" sz="4000" b="0" i="0" dirty="0">
                <a:effectLst/>
                <a:latin typeface="Arial" panose="020B0604020202020204" pitchFamily="34" charset="0"/>
              </a:rPr>
              <a:t> после ложного срабатывания </a:t>
            </a:r>
            <a:r>
              <a:rPr lang="ru-RU" sz="4000" b="0" i="0" u="none" strike="noStrike" dirty="0">
                <a:effectLst/>
                <a:latin typeface="Arial" panose="020B0604020202020204" pitchFamily="34" charset="0"/>
              </a:rPr>
              <a:t>системы предупреждения о ракетном нападении</a:t>
            </a:r>
            <a:r>
              <a:rPr lang="ru-RU" sz="4000" b="0" i="0" dirty="0">
                <a:effectLst/>
                <a:latin typeface="Arial" panose="020B0604020202020204" pitchFamily="34" charset="0"/>
              </a:rPr>
              <a:t> со стороны </a:t>
            </a:r>
            <a:r>
              <a:rPr lang="ru-RU" sz="4000" b="0" i="0" u="none" strike="noStrike" dirty="0">
                <a:effectLst/>
                <a:latin typeface="Arial" panose="020B0604020202020204" pitchFamily="34" charset="0"/>
              </a:rPr>
              <a:t>США</a:t>
            </a:r>
            <a:r>
              <a:rPr lang="ru-RU" sz="4000" b="0" i="0" dirty="0">
                <a:effectLst/>
                <a:latin typeface="Arial" panose="020B0604020202020204" pitchFamily="34" charset="0"/>
              </a:rPr>
              <a:t>.</a:t>
            </a:r>
            <a:endParaRPr lang="ru-RU" sz="4000" dirty="0"/>
          </a:p>
        </p:txBody>
      </p:sp>
      <p:pic>
        <p:nvPicPr>
          <p:cNvPr id="1026" name="Picture 2" descr="Станислав Евграфович Петров во Фрязино, 2016 год">
            <a:extLst>
              <a:ext uri="{FF2B5EF4-FFF2-40B4-BE49-F238E27FC236}">
                <a16:creationId xmlns:a16="http://schemas.microsoft.com/office/drawing/2014/main" id="{88C3202C-B229-4D99-88B0-31478A24ADE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28191"/>
            <a:ext cx="4504361" cy="492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A93E513-E48D-45F6-9D87-8BB227D41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2703576" cy="60875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6DF2D77-1AD5-48C6-85C1-48129D2E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2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C63404-2725-4BC6-9C45-F4ED9FF05E85}"/>
              </a:ext>
            </a:extLst>
          </p:cNvPr>
          <p:cNvSpPr txBox="1"/>
          <p:nvPr/>
        </p:nvSpPr>
        <p:spPr>
          <a:xfrm>
            <a:off x="4578594" y="181957"/>
            <a:ext cx="7731003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В ночь на 26 сентября 1983 года подполковник Станислав Петров был оперативным дежурным на командном пункте космической системы обнаружения стартов ракет в Серпухов-15 (100 км от Москвы). В это время холодная война находилась на своём пике: всего за три с половиной недели до того Советским Союзом был сбит нарушивший границу южнокорейский пассажирский «Боинг-747». На КП поступала информация от принятой на вооружение годом раньше космической системы раннего предупреждения «Око».</a:t>
            </a:r>
          </a:p>
        </p:txBody>
      </p:sp>
    </p:spTree>
    <p:extLst>
      <p:ext uri="{BB962C8B-B14F-4D97-AF65-F5344CB8AC3E}">
        <p14:creationId xmlns:p14="http://schemas.microsoft.com/office/powerpoint/2010/main" val="223036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4BFC8A3-D819-4743-9F74-BA789D9D1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6"/>
            <a:ext cx="3419856" cy="60875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BA1AEE3-017D-475B-8CF2-894E9EB1C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6780" y="137162"/>
            <a:ext cx="6725220" cy="6857998"/>
          </a:xfrm>
        </p:spPr>
        <p:txBody>
          <a:bodyPr>
            <a:normAutofit lnSpcReduction="10000"/>
          </a:bodyPr>
          <a:lstStyle/>
          <a:p>
            <a:r>
              <a:rPr lang="ru-RU" b="1" i="0" dirty="0">
                <a:effectLst/>
              </a:rPr>
              <a:t>Во время дежурства Петрова 26 сентября система сообщила о запуске </a:t>
            </a:r>
            <a:r>
              <a:rPr lang="ru-RU" b="1" i="0" u="none" strike="noStrike" dirty="0">
                <a:effectLst/>
              </a:rPr>
              <a:t>межконтинентальных баллистических</a:t>
            </a:r>
            <a:r>
              <a:rPr lang="ru-RU" b="1" i="0" dirty="0">
                <a:effectLst/>
              </a:rPr>
              <a:t> (МБР) ракет с американской базы. Проанализировав информацию («запуски» были произведены лишь из одной точки и состояли всего из нескольких МБР) и донесения «</a:t>
            </a:r>
            <a:r>
              <a:rPr lang="ru-RU" b="1" i="0" dirty="0" err="1">
                <a:effectLst/>
              </a:rPr>
              <a:t>визуальщиков</a:t>
            </a:r>
            <a:r>
              <a:rPr lang="ru-RU" b="1" i="0" dirty="0">
                <a:effectLst/>
              </a:rPr>
              <a:t>» — офицеров, отслеживающих воздушное и космическое пространство на экранах видеоконтрольных устройств и не зафиксировавших стартов каких-либо ракет, подполковник Петров решил, что это ложное срабатывание системы, и передал соответствующее оповещение по цепочке командованию. </a:t>
            </a:r>
            <a:endParaRPr lang="ru-RU" b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D353A7C-EFFD-4CE9-B212-14554C744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6678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9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B2F4E070-6BB1-4CBF-85D4-6771C6037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59" y="1661160"/>
            <a:ext cx="3337561" cy="44263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0C577A23-E368-4EC1-B1F3-DEED3624E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9699" y="167639"/>
            <a:ext cx="6752301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/>
              <a:t>Своим решением Станислав </a:t>
            </a:r>
            <a:r>
              <a:rPr lang="ru-RU" sz="3500" b="1" dirty="0" err="1"/>
              <a:t>Евграфович</a:t>
            </a:r>
            <a:r>
              <a:rPr lang="ru-RU" sz="3500" b="1" dirty="0"/>
              <a:t> предотвратил ядерную войну и спас миллиарды человеческих жизней. Долгие годы инцидент в Серпухове-15 был гос. тайной. О поступке Станислава </a:t>
            </a:r>
            <a:r>
              <a:rPr lang="ru-RU" sz="3500" b="1" dirty="0" err="1"/>
              <a:t>Евграфовича</a:t>
            </a:r>
            <a:r>
              <a:rPr lang="ru-RU" sz="3500" b="1" dirty="0"/>
              <a:t> не знала даже его жена. Признание к нему пришло на много позднее. 19 января 2006 года в штаб-квартире ООН Станиславу Петрову вручили хрустальную статуэтку в виде руки, держащей Земной шар. На ней была гравировка с надписью «Человеку, который предотвратил ядерную войну». 17 февраля 2017 года он стал </a:t>
            </a:r>
            <a:r>
              <a:rPr lang="ru-RU" sz="3500" b="1" dirty="0" err="1"/>
              <a:t>лоурятом</a:t>
            </a:r>
            <a:r>
              <a:rPr lang="ru-RU" sz="3500" b="1" dirty="0"/>
              <a:t> Дрезденской премии, присуждаемый за предотвращение вооруженных конфликтов.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372693-877C-4FBA-83EA-29513456DD8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39"/>
            <a:ext cx="5439699" cy="6217921"/>
          </a:xfrm>
        </p:spPr>
      </p:pic>
    </p:spTree>
    <p:extLst>
      <p:ext uri="{BB962C8B-B14F-4D97-AF65-F5344CB8AC3E}">
        <p14:creationId xmlns:p14="http://schemas.microsoft.com/office/powerpoint/2010/main" val="234225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F60AB-83EF-4A86-A3C9-3DDB990A9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6"/>
            <a:ext cx="2566416" cy="5889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ECAA38-DA42-4C34-9C77-DFBB1EE1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4055" y="426720"/>
            <a:ext cx="7524894" cy="6858000"/>
          </a:xfrm>
        </p:spPr>
        <p:txBody>
          <a:bodyPr>
            <a:normAutofit/>
          </a:bodyPr>
          <a:lstStyle/>
          <a:p>
            <a:r>
              <a:rPr lang="ru-RU" sz="4800" b="1" dirty="0"/>
              <a:t>К сожалению, Станислав </a:t>
            </a:r>
            <a:r>
              <a:rPr lang="ru-RU" sz="4800" b="1" dirty="0" err="1"/>
              <a:t>Евграфович</a:t>
            </a:r>
            <a:r>
              <a:rPr lang="ru-RU" sz="4800" b="1" dirty="0"/>
              <a:t> Петров скончался 19 мая 2017 года в возрасте 77 лет. Если бы не его решение, нас бы всех не было. Мы должны быть благодарны этому человеку, за то, что он дал нам возможность жить.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3B85B0-668B-4297-A596-237DAC1CC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4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0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9DC8A71-2248-4752-B7FB-32252C6A9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4206876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EECC191D-CD2D-4600-A827-18705AF34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41320" y="4206876"/>
            <a:ext cx="2804161" cy="13862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087063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2323</TotalTime>
  <Words>328</Words>
  <Application>Microsoft Office PowerPoint</Application>
  <PresentationFormat>Широкоэкранный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Linux Libertine</vt:lpstr>
      <vt:lpstr>Метрополия</vt:lpstr>
      <vt:lpstr>ГЕРОИ НАШЕГО ВРЕМЕНИ</vt:lpstr>
      <vt:lpstr>Петров Станислав Евграфович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НИШЕГО ВРЕМЕНИ</dc:title>
  <dc:creator>Вадим Кузалбаев</dc:creator>
  <cp:lastModifiedBy>Вадим Кузалбаев</cp:lastModifiedBy>
  <cp:revision>5</cp:revision>
  <dcterms:created xsi:type="dcterms:W3CDTF">2022-12-15T17:35:35Z</dcterms:created>
  <dcterms:modified xsi:type="dcterms:W3CDTF">2022-12-17T08:18:35Z</dcterms:modified>
</cp:coreProperties>
</file>