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4FC7-51E8-4B1C-9B1E-E91DC88815C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94ED-6AE4-44E5-9C55-DE35FCF0C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35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4FC7-51E8-4B1C-9B1E-E91DC88815C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94ED-6AE4-44E5-9C55-DE35FCF0C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33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4FC7-51E8-4B1C-9B1E-E91DC88815C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94ED-6AE4-44E5-9C55-DE35FCF0C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799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226-B1CE-4016-91B2-270F6B61AD7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ADF1-A600-4336-BEC2-63621677A96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621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226-B1CE-4016-91B2-270F6B61AD7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ADF1-A600-4336-BEC2-63621677A96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675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226-B1CE-4016-91B2-270F6B61AD7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ADF1-A600-4336-BEC2-63621677A96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706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226-B1CE-4016-91B2-270F6B61AD7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ADF1-A600-4336-BEC2-63621677A96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32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226-B1CE-4016-91B2-270F6B61AD7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ADF1-A600-4336-BEC2-63621677A96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229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226-B1CE-4016-91B2-270F6B61AD7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ADF1-A600-4336-BEC2-63621677A96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492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226-B1CE-4016-91B2-270F6B61AD7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ADF1-A600-4336-BEC2-63621677A96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018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226-B1CE-4016-91B2-270F6B61AD7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ADF1-A600-4336-BEC2-63621677A96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4FC7-51E8-4B1C-9B1E-E91DC88815C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94ED-6AE4-44E5-9C55-DE35FCF0C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5553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226-B1CE-4016-91B2-270F6B61AD7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ADF1-A600-4336-BEC2-63621677A96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569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226-B1CE-4016-91B2-270F6B61AD7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ADF1-A600-4336-BEC2-63621677A96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710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226-B1CE-4016-91B2-270F6B61AD7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ADF1-A600-4336-BEC2-63621677A96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3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4FC7-51E8-4B1C-9B1E-E91DC88815C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94ED-6AE4-44E5-9C55-DE35FCF0C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63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4FC7-51E8-4B1C-9B1E-E91DC88815C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94ED-6AE4-44E5-9C55-DE35FCF0C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70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4FC7-51E8-4B1C-9B1E-E91DC88815C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94ED-6AE4-44E5-9C55-DE35FCF0C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55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4FC7-51E8-4B1C-9B1E-E91DC88815C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94ED-6AE4-44E5-9C55-DE35FCF0C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23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4FC7-51E8-4B1C-9B1E-E91DC88815C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94ED-6AE4-44E5-9C55-DE35FCF0C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7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4FC7-51E8-4B1C-9B1E-E91DC88815C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94ED-6AE4-44E5-9C55-DE35FCF0C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88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4FC7-51E8-4B1C-9B1E-E91DC88815C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94ED-6AE4-44E5-9C55-DE35FCF0C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544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A4FC7-51E8-4B1C-9B1E-E91DC88815CF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94ED-6AE4-44E5-9C55-DE35FCF0C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62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51226-B1CE-4016-91B2-270F6B61AD7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CADF1-A600-4336-BEC2-63621677A96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81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профессиональное образовательное учреждение «Пермский политехнический колледж имени Н.Г. Славянова»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3916393" y="1570008"/>
            <a:ext cx="8005314" cy="49601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Ценообразование в условиях рынка</a:t>
            </a:r>
          </a:p>
          <a:p>
            <a:pPr marL="0" indent="0" algn="ctr">
              <a:buNone/>
            </a:pP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</a:t>
            </a:r>
          </a:p>
          <a:p>
            <a:pPr marL="0" indent="0" algn="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Нагиева Снежана Николаевна</a:t>
            </a:r>
          </a:p>
          <a:p>
            <a:pPr marL="0" indent="0" algn="r">
              <a:buNone/>
            </a:pP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Пермь-2022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23296"/>
            <a:ext cx="3603625" cy="2890908"/>
          </a:xfrm>
        </p:spPr>
      </p:pic>
    </p:spTree>
    <p:extLst>
      <p:ext uri="{BB962C8B-B14F-4D97-AF65-F5344CB8AC3E}">
        <p14:creationId xmlns:p14="http://schemas.microsoft.com/office/powerpoint/2010/main" val="46996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темы: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781" y="1587259"/>
            <a:ext cx="11680166" cy="487392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и функции цены.</a:t>
            </a:r>
          </a:p>
          <a:p>
            <a:pPr marL="457200" indent="-457200">
              <a:buAutoNum type="arabi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цен.</a:t>
            </a:r>
          </a:p>
          <a:p>
            <a:pPr marL="457200" indent="-457200">
              <a:buAutoNum type="arabi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цены.</a:t>
            </a:r>
          </a:p>
          <a:p>
            <a:pPr marL="457200" indent="-457200">
              <a:buAutoNum type="arabi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ценообразования.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7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Понятие и функции цены</a:t>
            </a:r>
            <a:endParaRPr lang="ru-RU" sz="36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642590"/>
            <a:ext cx="10644739" cy="466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40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64" y="144380"/>
            <a:ext cx="11295229" cy="6025414"/>
          </a:xfrm>
        </p:spPr>
      </p:pic>
    </p:spTree>
    <p:extLst>
      <p:ext uri="{BB962C8B-B14F-4D97-AF65-F5344CB8AC3E}">
        <p14:creationId xmlns:p14="http://schemas.microsoft.com/office/powerpoint/2010/main" val="270684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66274" y="96254"/>
            <a:ext cx="10487525" cy="702644"/>
          </a:xfrm>
        </p:spPr>
        <p:txBody>
          <a:bodyPr>
            <a:normAutofit/>
          </a:bodyPr>
          <a:lstStyle/>
          <a:p>
            <a:pPr marL="457200" indent="-457200"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Виды цен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26" y="798898"/>
            <a:ext cx="10876548" cy="5688529"/>
          </a:xfrm>
        </p:spPr>
      </p:pic>
    </p:spTree>
    <p:extLst>
      <p:ext uri="{BB962C8B-B14F-4D97-AF65-F5344CB8AC3E}">
        <p14:creationId xmlns:p14="http://schemas.microsoft.com/office/powerpoint/2010/main" val="371966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4754"/>
            <a:ext cx="10515600" cy="13475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Структура цены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64" y="603848"/>
            <a:ext cx="11205713" cy="5874589"/>
          </a:xfrm>
        </p:spPr>
      </p:pic>
    </p:spTree>
    <p:extLst>
      <p:ext uri="{BB962C8B-B14F-4D97-AF65-F5344CB8AC3E}">
        <p14:creationId xmlns:p14="http://schemas.microsoft.com/office/powerpoint/2010/main" val="176534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365125"/>
            <a:ext cx="10622280" cy="68402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Методы ценообразования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387" y="933650"/>
            <a:ext cx="10901414" cy="542864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издержки плюс прибыль.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самый простой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ценообразования. Заключается он в начислении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определенной наценки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себестоимость товара.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безубыточности и обеспечения целевой прибылью.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метод также основан на издержках. Предприятие стремится ус­тановить такую цену, которая обеспечивает ему желаемый объем прибыли. Такая методика ценообразования основывается на графи­ке безубыточности, на котором представлены общие издержки и ожидаемые общие поступления при разных уровнях объема продаж.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цены исходя из ощущаемой ценности товара.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все больше предприятий устанавливают цену на основе этой методики. Главным ее содержанием являются не из­держки продавца, а восприятие товара покупателями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0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319406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9765" y="67377"/>
            <a:ext cx="11405936" cy="656442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цены на основе текущих цен.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Определяя цену на основе этой методики,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предприятие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основном отталкивается от цен конкурентов, не обращая внимания на издержки и состояние спроса. При этом предприятие может назначить цену на уровне выше или ниже уровня цен своих конкурентов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цены на основе закрытых торгов.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подобных ситуациях при назначении своей цены предприятие отталкивается от возможных ценовых предложений своих конкурентов. Здесь на втором плане оказываются издержки и спрос. Главным является же­лание предприятия или фирмы получить крупный контракт, запро­сив цену ниже, чем у других. Однако эта цена не должна быть ниже себестоимости, так как предприятие понесет серьезный финансо­вый урон.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44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194</Words>
  <Application>Microsoft Office PowerPoint</Application>
  <PresentationFormat>Широкоэкранный</PresentationFormat>
  <Paragraphs>22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Office Theme</vt:lpstr>
      <vt:lpstr>Государственное бюджетное профессиональное образовательное учреждение «Пермский политехнический колледж имени Н.Г. Славянова»</vt:lpstr>
      <vt:lpstr>Содержание темы:</vt:lpstr>
      <vt:lpstr>1. Понятие и функции цены</vt:lpstr>
      <vt:lpstr>Презентация PowerPoint</vt:lpstr>
      <vt:lpstr>2. Виды цен</vt:lpstr>
      <vt:lpstr>3. Структура цены   </vt:lpstr>
      <vt:lpstr>4. Методы ценообразования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профессиональное образовательное учреждение «Пермский политехнический колледж имени Н.Г. Славянова»</dc:title>
  <dc:creator>Снежана Н. Нагиева</dc:creator>
  <cp:lastModifiedBy>Снежана Н. Нагиева</cp:lastModifiedBy>
  <cp:revision>12</cp:revision>
  <dcterms:created xsi:type="dcterms:W3CDTF">2022-02-28T13:10:42Z</dcterms:created>
  <dcterms:modified xsi:type="dcterms:W3CDTF">2022-03-01T04:47:07Z</dcterms:modified>
</cp:coreProperties>
</file>