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7" r:id="rId4"/>
    <p:sldId id="260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49724-E971-4171-90E4-AC7147C17CD9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A8423-1E4D-47EB-9BBD-2065EF633A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05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A8423-1E4D-47EB-9BBD-2065EF633A7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98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4199-38C0-4CDB-B42F-8B8523F9045D}" type="datetime1">
              <a:rPr lang="ru-RU" smtClean="0"/>
              <a:t>17.09.2022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5D9D-1AE3-482C-8E72-5B36CCA409AE}" type="datetime1">
              <a:rPr lang="ru-RU" smtClean="0"/>
              <a:t>17.09.2022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6F12-E31A-4F1A-A3CC-01B5BB0755A3}" type="datetime1">
              <a:rPr lang="ru-RU" smtClean="0"/>
              <a:t>17.09.2022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11191-0A61-4373-984B-A966F1A8BA39}" type="datetime1">
              <a:rPr lang="ru-RU" smtClean="0"/>
              <a:t>17.09.2022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4BF5-7070-4B85-B522-193A450818BA}" type="datetime1">
              <a:rPr lang="ru-RU" smtClean="0"/>
              <a:t>17.09.2022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8DE6-C162-4604-AC89-F9BEF7A96EAE}" type="datetime1">
              <a:rPr lang="ru-RU" smtClean="0"/>
              <a:t>17.09.2022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EA5B-20F8-4722-B879-99DC373E5DAA}" type="datetime1">
              <a:rPr lang="ru-RU" smtClean="0"/>
              <a:t>17.09.2022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0A47-4521-4FEC-A80B-145E8F0F4D14}" type="datetime1">
              <a:rPr lang="ru-RU" smtClean="0"/>
              <a:t>17.09.2022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8518-6F7A-4218-994A-50DC7FFC2AB1}" type="datetime1">
              <a:rPr lang="ru-RU" smtClean="0"/>
              <a:t>17.09.2022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6B51-3FF9-4418-B6CE-D1621FA2AA0C}" type="datetime1">
              <a:rPr lang="ru-RU" smtClean="0"/>
              <a:t>17.09.2022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A1C6-1BF1-40F2-A445-D7F971FB44E2}" type="datetime1">
              <a:rPr lang="ru-RU" smtClean="0"/>
              <a:t>17.09.2022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45D67-51BE-457C-825F-5713BCC7885B}" type="datetime1">
              <a:rPr lang="ru-RU" smtClean="0"/>
              <a:t>17.09.2022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878E9-BF4A-443D-8416-11424B286D09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5255" t="17391" r="4803"/>
          <a:stretch>
            <a:fillRect/>
          </a:stretch>
        </p:blipFill>
        <p:spPr bwMode="auto">
          <a:xfrm>
            <a:off x="0" y="0"/>
            <a:ext cx="500404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620688"/>
            <a:ext cx="709228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 smtClean="0"/>
              <a:t> 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Исследовательская деятельность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352928" cy="5184576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(буквально «следование изнутри») в  предельно широком смысле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 новых  знаний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систематическое расследование с целью установления фактов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  более узком смысле – научный метод (процесс) изучения чего-либо.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процесс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выработки новых  знаний на   основе уже имеющихся,  полученных  ранее,  один из    видов познавательной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человека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Исследовать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значит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искать  что-то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неизвестное</a:t>
            </a:r>
          </a:p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Исследовательская деятельность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совокупность  действий поискового характера,  ведущая к  открытию неизвестных фактов, теоретических знаний и  способов деятельности</a:t>
            </a: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1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255" t="17391" r="4803"/>
          <a:stretch>
            <a:fillRect/>
          </a:stretch>
        </p:blipFill>
        <p:spPr bwMode="auto">
          <a:xfrm>
            <a:off x="0" y="0"/>
            <a:ext cx="500404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620688"/>
            <a:ext cx="5830416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Проект. Виды проектов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352928" cy="3384376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 </a:t>
            </a:r>
          </a:p>
          <a:p>
            <a:pPr algn="l"/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-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лат. 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брошенный вперёд») 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замысел, идея, образ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воплощенный в форму 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описания, обоснования, расчётов, чертежей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раскрывающих 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сущность замысла и возможность его практического применения</a:t>
            </a:r>
            <a:endParaRPr lang="ru-RU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Словаре 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русского языка С.И.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Ожегова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разработанный план сооружения, какого-нибудь механизма,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устройства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предварительный текст какого-нибудь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документа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замысел,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algn="l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широком понимании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способ 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деятельности, в ходе которой создается и вводится в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что-то, чего ранее не существовало (знание, изделие, услуга, зрелище, метод, и т.п.) или усовершенствуется что-то уже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существующее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познавательная, учебная, исследовательская и творческая деятельность, в результате которой появляется решение задачи, которое представлено в виде проекта</a:t>
            </a:r>
          </a:p>
          <a:p>
            <a:pPr algn="l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это специально организованный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преподавателем </a:t>
            </a:r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самостоятельно выполняемый учащимися комплекс действий, завершающихся созданием творческого продукта.</a:t>
            </a:r>
          </a:p>
          <a:p>
            <a:pPr algn="l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255" t="17391" r="4803"/>
          <a:stretch>
            <a:fillRect/>
          </a:stretch>
        </p:blipFill>
        <p:spPr bwMode="auto">
          <a:xfrm>
            <a:off x="0" y="0"/>
            <a:ext cx="500404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30016" y="476672"/>
            <a:ext cx="640648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Классификация проектов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352928" cy="5184576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pPr algn="l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838307"/>
              </p:ext>
            </p:extLst>
          </p:nvPr>
        </p:nvGraphicFramePr>
        <p:xfrm>
          <a:off x="467545" y="1552074"/>
          <a:ext cx="8352928" cy="5923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467"/>
                <a:gridCol w="3252468"/>
                <a:gridCol w="1847993"/>
              </a:tblGrid>
              <a:tr h="300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7" marR="73427" marT="36714" marB="3671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проектов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7" marR="73427" marT="36714" marB="3671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Характеристикапроектов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64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доминирующей деятельности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7" marR="73427" marT="36714" marB="367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Практико-ориентированные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Конструкторские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7" marR="73427" marT="36714" marB="367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40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предметно-содержательной области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7" marR="73427" marT="36714" marB="367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Монопроекты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Межпредметные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Свободные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7" marR="73427" marT="36714" marB="367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40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количеству участников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7" marR="73427" marT="36714" marB="367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Парные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Групповые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7" marR="73427" marT="36714" marB="367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40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продолжительности выполнения проекта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7" marR="73427" marT="36714" marB="367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Среднесрочные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Долгосрочные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7" marR="73427" marT="36714" marB="367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40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территориальному признаку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7" marR="73427" marT="36714" marB="367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Межрегиональные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27" marR="73427" marT="36714" marB="367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255" t="17391" r="4803"/>
          <a:stretch>
            <a:fillRect/>
          </a:stretch>
        </p:blipFill>
        <p:spPr bwMode="auto">
          <a:xfrm>
            <a:off x="0" y="0"/>
            <a:ext cx="500404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30016" y="620688"/>
            <a:ext cx="640648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Классификация проектов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352928" cy="5184576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 </a:t>
            </a:r>
          </a:p>
          <a:p>
            <a:pPr algn="l"/>
            <a:r>
              <a:rPr lang="ru-RU" sz="60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Практико-ориентированный</a:t>
            </a:r>
            <a:r>
              <a:rPr lang="ru-RU" sz="5400" u="sng" dirty="0"/>
              <a:t> </a:t>
            </a:r>
            <a:endParaRPr lang="ru-RU" sz="5400" u="sng" dirty="0" smtClean="0"/>
          </a:p>
          <a:p>
            <a:pPr algn="l"/>
            <a:endParaRPr lang="ru-RU" sz="2500" u="sng" dirty="0" smtClean="0"/>
          </a:p>
          <a:p>
            <a:pPr algn="l">
              <a:buFont typeface="Wingdings" pitchFamily="2" charset="2"/>
              <a:buChar char="Ø"/>
            </a:pP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нацелен на социальные интересы самих участников проекта или внешнего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заказчика</a:t>
            </a:r>
          </a:p>
          <a:p>
            <a:pPr algn="l"/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заранее определен и может быть использован в жизни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учебной группы, образовательного учреждения, микрорайона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города,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государства</a:t>
            </a:r>
          </a:p>
          <a:p>
            <a:pPr algn="l"/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палитра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разнообразна – от учебного пособия для кабинета до рекомендаций по восстановлению экономики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  <a:endParaRPr lang="ru-RU" sz="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ажно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оценить реальность использования продукта на практике и его способность решить поставленную 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проблему </a:t>
            </a:r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4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255" t="17391" r="4803"/>
          <a:stretch>
            <a:fillRect/>
          </a:stretch>
        </p:blipFill>
        <p:spPr bwMode="auto">
          <a:xfrm>
            <a:off x="0" y="0"/>
            <a:ext cx="500404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30016" y="620688"/>
            <a:ext cx="640648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Классификация проектов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352928" cy="525658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Исследовательский </a:t>
            </a:r>
          </a:p>
          <a:p>
            <a:pPr algn="l"/>
            <a:endParaRPr lang="ru-RU" sz="1200" b="1" u="sng" dirty="0"/>
          </a:p>
          <a:p>
            <a:pPr algn="l">
              <a:buFont typeface="Wingdings" pitchFamily="2" charset="2"/>
              <a:buChar char="Ø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структуре напоминает подлинно научное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исследование</a:t>
            </a:r>
          </a:p>
          <a:p>
            <a:pPr algn="l"/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включает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обоснование актуальности выбранной темы, обозначение задач исследования, обязательное выдвижение гипотезы с последующей проверкой, обсуждение полученных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результатов</a:t>
            </a:r>
          </a:p>
          <a:p>
            <a:pPr algn="l"/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используются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современной науки: лабораторный эксперимент, моделирование, социологический опрос 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</a:t>
            </a:r>
          </a:p>
          <a:p>
            <a:pPr algn="l"/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наиболее распространенных форм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255" t="17391" r="4803"/>
          <a:stretch>
            <a:fillRect/>
          </a:stretch>
        </p:blipFill>
        <p:spPr bwMode="auto">
          <a:xfrm>
            <a:off x="0" y="0"/>
            <a:ext cx="500404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30016" y="620688"/>
            <a:ext cx="640648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Классификация проектов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352928" cy="5256584"/>
          </a:xfrm>
        </p:spPr>
        <p:txBody>
          <a:bodyPr>
            <a:normAutofit/>
          </a:bodyPr>
          <a:lstStyle/>
          <a:p>
            <a:pPr algn="l"/>
            <a:r>
              <a:rPr lang="ru-RU" sz="3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Информационный</a:t>
            </a:r>
            <a:r>
              <a:rPr lang="ru-RU" sz="29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300" b="1" u="sng" dirty="0"/>
          </a:p>
          <a:p>
            <a:pPr algn="l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 на сбор информации о каком-то объекте, явлении с целью анализа, обобщения и представления для широкой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аудитории</a:t>
            </a:r>
          </a:p>
          <a:p>
            <a:pPr algn="l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выходом проекта часто являются публикации в средствах массовой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</a:p>
          <a:p>
            <a:pPr algn="l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результатом может быть и создание информационной среды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колледжа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 интегрируются в исследовательские проекты и становятся их органичной частью.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255" t="17391" r="4803"/>
          <a:stretch>
            <a:fillRect/>
          </a:stretch>
        </p:blipFill>
        <p:spPr bwMode="auto">
          <a:xfrm>
            <a:off x="0" y="0"/>
            <a:ext cx="500404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30016" y="620688"/>
            <a:ext cx="640648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Классификация проектов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352928" cy="5256584"/>
          </a:xfrm>
        </p:spPr>
        <p:txBody>
          <a:bodyPr>
            <a:normAutofit/>
          </a:bodyPr>
          <a:lstStyle/>
          <a:p>
            <a:pPr algn="l"/>
            <a:r>
              <a:rPr lang="ru-RU" sz="3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Творческий</a:t>
            </a:r>
            <a:r>
              <a:rPr lang="ru-RU" sz="29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300" b="1" u="sng" dirty="0"/>
          </a:p>
          <a:p>
            <a:pPr algn="l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предполагает максимально свободный и нетрадиционный подход к оформлению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результатов 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могут быть альманахи, театрализации, спортивные игры, произведения изобразительного или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декоративно-прикладного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искусства,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видеофильмы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Конструкторский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 на создание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моделей, макетов, объектов окружающего мира на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основе анализа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одернизация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усовершенствование с предложением рационализаторских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255" t="17391" r="4803"/>
          <a:stretch>
            <a:fillRect/>
          </a:stretch>
        </p:blipFill>
        <p:spPr bwMode="auto">
          <a:xfrm>
            <a:off x="0" y="0"/>
            <a:ext cx="500404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30016" y="476672"/>
            <a:ext cx="640648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Классификация проектов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712968" cy="5256584"/>
          </a:xfrm>
        </p:spPr>
        <p:txBody>
          <a:bodyPr>
            <a:normAutofit fontScale="92500"/>
          </a:bodyPr>
          <a:lstStyle/>
          <a:p>
            <a:pPr algn="l"/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Монопроект</a:t>
            </a:r>
            <a:r>
              <a:rPr lang="ru-RU" sz="2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проект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одному учебному предмету</a:t>
            </a:r>
          </a:p>
          <a:p>
            <a:pPr algn="l"/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Межпредметный</a:t>
            </a:r>
            <a:r>
              <a:rPr lang="ru-RU" sz="2400" i="1" dirty="0"/>
              <a:t> 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проект, объединяющий несколько предметных областей</a:t>
            </a:r>
          </a:p>
          <a:p>
            <a:pPr algn="l"/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Свободный</a:t>
            </a:r>
            <a:r>
              <a:rPr lang="ru-RU" sz="2400" dirty="0"/>
              <a:t> </a:t>
            </a:r>
            <a:r>
              <a:rPr lang="ru-RU" sz="2400" dirty="0" smtClean="0"/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тема проекта выходит за рамки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</a:p>
          <a:p>
            <a:pPr algn="l"/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Индивидуальный</a:t>
            </a:r>
            <a:r>
              <a:rPr lang="ru-RU" sz="2400" i="1" dirty="0"/>
              <a:t> 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выполняемый одним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обучающимся</a:t>
            </a:r>
          </a:p>
          <a:p>
            <a:pPr algn="l"/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Парный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выполняемый двумя обучающимися</a:t>
            </a:r>
          </a:p>
          <a:p>
            <a:pPr algn="l"/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Групповой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выполняемый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группой обучающихся</a:t>
            </a:r>
          </a:p>
          <a:p>
            <a:pPr algn="l"/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Краткосрочный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выполняемый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 до 6 уроков</a:t>
            </a:r>
          </a:p>
          <a:p>
            <a:pPr algn="l"/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Среднесрочный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выполняемый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несколько недель</a:t>
            </a:r>
          </a:p>
          <a:p>
            <a:pPr algn="l"/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Долгосрочный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algn="l"/>
            <a:r>
              <a:rPr lang="ru-RU" sz="2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Внутренний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 пределах одного учебного заведения</a:t>
            </a:r>
          </a:p>
          <a:p>
            <a:pPr algn="l"/>
            <a:r>
              <a:rPr lang="ru-RU" sz="2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Региональный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 пределах одного региона</a:t>
            </a:r>
          </a:p>
          <a:p>
            <a:pPr algn="l"/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Межрегиональный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выполняется на уровне нескольких регионов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878E9-BF4A-443D-8416-11424B286D09}" type="slidenum">
              <a:rPr lang="ru-RU" smtClean="0"/>
              <a:t>8</a:t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168</Words>
  <Application>Microsoft Office PowerPoint</Application>
  <PresentationFormat>Экран (4:3)</PresentationFormat>
  <Paragraphs>114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Тема Office</vt:lpstr>
      <vt:lpstr> Исследование.        Исследовательская деятельность  </vt:lpstr>
      <vt:lpstr> Проект. Виды проектов </vt:lpstr>
      <vt:lpstr> Классификация проектов </vt:lpstr>
      <vt:lpstr> Классификация проектов </vt:lpstr>
      <vt:lpstr> Классификация проектов </vt:lpstr>
      <vt:lpstr> Классификация проектов </vt:lpstr>
      <vt:lpstr> Классификация проектов </vt:lpstr>
      <vt:lpstr> Классификация проектов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Проект. Виды проектов</dc:title>
  <dc:creator>ADMIN</dc:creator>
  <cp:lastModifiedBy>ADMIN</cp:lastModifiedBy>
  <cp:revision>30</cp:revision>
  <dcterms:created xsi:type="dcterms:W3CDTF">2021-11-07T14:01:56Z</dcterms:created>
  <dcterms:modified xsi:type="dcterms:W3CDTF">2022-09-17T03:35:22Z</dcterms:modified>
</cp:coreProperties>
</file>