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36" r:id="rId4"/>
    <p:sldId id="257" r:id="rId5"/>
    <p:sldId id="338" r:id="rId6"/>
    <p:sldId id="339" r:id="rId7"/>
    <p:sldId id="337" r:id="rId8"/>
    <p:sldId id="340" r:id="rId9"/>
    <p:sldId id="345" r:id="rId10"/>
    <p:sldId id="341" r:id="rId11"/>
    <p:sldId id="347" r:id="rId12"/>
    <p:sldId id="346" r:id="rId13"/>
    <p:sldId id="35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AF6C-7919-1F43-91BD-BC49B866D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4D84C-B808-674C-3981-86D9DA6B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649E6-0CFB-B676-EC86-4AE5BE6A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BD0F3-499C-6354-7323-3394AFC8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A395C-917C-B0C0-7CD9-E6B08A43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2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9A857-89F8-A1BE-7864-A725BC6B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B86639-873A-0636-8FE4-7218C29A2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61ABA-74E2-7F10-ACB7-B4A12DC9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434A7-67A5-67B8-3E21-8465EC1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69458C-4693-EF27-ED80-9F80DB6E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C269C-5BBD-6B58-4D7F-404582594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98C2B-77EC-75B7-387C-4789A314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C903E-3B27-3D51-2A55-C4BFFA59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9B474-95C1-E622-FC15-65FB4989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2D351-4604-56A1-03AB-550EB98F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3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3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354AA-653B-285E-5D3A-005707F7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1E6C3-E3A9-DE65-D958-8BD1078E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22CBF-C180-D75D-81CC-827A49C3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0EF6D0-CA4A-6794-D3EA-9574A9C3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E435C-AADF-4BE7-347A-5DCD42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5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A88C2-4037-51C1-12FA-51F6B691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AD9AC-F432-F691-A26D-BA1D07E86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2A9B5-1AD7-7A35-3854-DE8DF1AC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DD1E4-34B5-72E6-D897-8F2A9E7F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56DDC-AD88-F70F-E8DD-2B245DAA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438C-DB92-704A-EEE4-65CEE9B9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BC5FF-8C05-111D-FAFA-E6A68FDD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572BFE-C69C-6654-87DC-08C085497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BC226-61CA-B997-3E3C-E4D121C7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8E2E3-53BF-8D42-A854-995208F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2692B-0E19-C26F-1CAC-FDA79073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1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C4BB-FFA2-17B7-8F0E-3165CB7B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B620D-E8E8-2C00-1204-EE9D0200E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58CE8A-B3FF-784A-D337-EC58B2D02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DFFBBB-D6A3-B462-3AD8-D3ECCC6C6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C69BE7-AA65-C173-77FA-A31871ACA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724601-7285-6A29-FD13-0AB552FF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52C3CD-AD6E-50C4-A286-F37BFFA8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0C9E4C-A88F-DD0B-89D7-1D15DBB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0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EF627-05E3-C900-9A46-290FD66D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E5A0EC-090E-AAA3-FF22-DADFD407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7821AB-8053-B9EC-4C63-6296529B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2C8E0C-1E64-EE0E-FBC0-F6C0CAA4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0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BEC82F-BAE5-A359-C933-AB621AA3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09EC8E-27C2-A686-252A-FCEC4D84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812BA0-49CA-2659-FBB5-CADFF02D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A08B0-71D9-7146-6F95-AE08065B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168C1-FFE5-D49D-CCAC-B2DD2F6F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86F590-A536-D9E9-3039-DF84D8EF6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583DDB-079D-BF7B-ED2D-A3BADE9C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54D3C-4336-F375-EB83-96A6D17E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25629-2781-DF40-7183-CEFE3732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3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2E803-DDCB-4BAD-8781-851E6444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02268-EEE5-B1DB-575E-1F1182933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ED20D-4F81-2D02-618B-4AB65145B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BB1EE-54E7-FD00-CE88-62339587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A49BD-AC56-8B7D-26D8-E92EC100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AC4B0-D7A6-EDC0-A6C6-F605349D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B43BE-2B2E-10D6-3790-6D43254E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99E1F-EE34-A67A-7E78-010E0495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3B5C9-C9FA-F7D6-B45D-CD9E314C0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E2A8-7EE5-4E14-B06D-7D5BFE0233B1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9A336-9105-389E-A9F5-B2D69D4C8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1B2D0-3151-2AFF-2D3C-C9A30826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3845D-5295-4410-ADEF-8A4E2F166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B9669-7E42-2304-371D-624B41E7E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Фигуры вращения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1B7C60-6366-BF07-8B5D-DB2D91394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gslide.ru/images/19/18326/960/img26.jpg">
            <a:extLst>
              <a:ext uri="{FF2B5EF4-FFF2-40B4-BE49-F238E27FC236}">
                <a16:creationId xmlns:a16="http://schemas.microsoft.com/office/drawing/2014/main" id="{F258493A-AA9C-84EE-FD24-1CC12012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0"/>
            <a:ext cx="10815474" cy="69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4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unlib.ru/cimg/2014/102115/554992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2" y="132521"/>
            <a:ext cx="10836876" cy="69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3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https://arhivurokov.ru/multiurok/6/6/6/666a66af1e05ed5d0b6e7aa9df5c39cc3e160fc4/img9.jpg">
            <a:extLst>
              <a:ext uri="{FF2B5EF4-FFF2-40B4-BE49-F238E27FC236}">
                <a16:creationId xmlns:a16="http://schemas.microsoft.com/office/drawing/2014/main" id="{426F2F7E-74B0-F023-F849-250D4AFD5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7/844684/slide_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112690"/>
            <a:ext cx="11353800" cy="70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0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DE9AB-8118-6EAF-C5D6-C17658E3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2736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Составить конспект занятия по плану:   </a:t>
            </a:r>
            <a:br>
              <a:rPr lang="ru-RU" sz="2000" dirty="0"/>
            </a:br>
            <a:r>
              <a:rPr lang="ru-RU" sz="4000" b="1" dirty="0"/>
              <a:t>1. Конус. Определения, свойства, элементы конуса.</a:t>
            </a:r>
            <a:br>
              <a:rPr lang="ru-RU" sz="4000" b="1" dirty="0"/>
            </a:br>
            <a:r>
              <a:rPr lang="ru-RU" sz="4000" b="1" dirty="0"/>
              <a:t>2. формулы полной и боковой поверхностей конуса.</a:t>
            </a:r>
            <a:br>
              <a:rPr lang="ru-RU" sz="4000" b="1" dirty="0"/>
            </a:br>
            <a:r>
              <a:rPr lang="ru-RU" sz="4000" b="1" dirty="0"/>
              <a:t>3. объем конуса.</a:t>
            </a:r>
            <a:br>
              <a:rPr lang="ru-RU" sz="4000" b="1" dirty="0"/>
            </a:br>
            <a:r>
              <a:rPr lang="ru-RU" sz="4000" b="1" dirty="0"/>
              <a:t>4. Шар. Сфера. Определения, элементы этих фигур.</a:t>
            </a:r>
            <a:br>
              <a:rPr lang="ru-RU" sz="4000" b="1" dirty="0"/>
            </a:br>
            <a:r>
              <a:rPr lang="ru-RU" sz="4000" b="1" dirty="0"/>
              <a:t>Формулы поверхности и объем шара.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3393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5klass.net/datas/geometrija/Vychislit-objom-tela-vraschenija/0006-006-Konu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" y="238539"/>
            <a:ext cx="107833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3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818BC-81EA-0ED8-E142-1D3E44E5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4/117035/slide_8.jpg">
            <a:extLst>
              <a:ext uri="{FF2B5EF4-FFF2-40B4-BE49-F238E27FC236}">
                <a16:creationId xmlns:a16="http://schemas.microsoft.com/office/drawing/2014/main" id="{CFC2E0B1-A3EA-F416-6879-66FA3183B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515599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9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900igr.net/datas/geometrija/Urok-konus/0026-026-Konu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"/>
            <a:ext cx="11024286" cy="69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3.infourok.ru/uploads/ex/0e81/00023160-222677b3/img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0"/>
            <a:ext cx="11012557" cy="71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1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k.opredelim.com/pars_docs/refs/5/4878/img25.jpg">
            <a:extLst>
              <a:ext uri="{FF2B5EF4-FFF2-40B4-BE49-F238E27FC236}">
                <a16:creationId xmlns:a16="http://schemas.microsoft.com/office/drawing/2014/main" id="{84722119-9B1A-6EBB-E2C4-80B5E6B8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1" y="167083"/>
            <a:ext cx="11463129" cy="69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1.infourok.ru/images/doc/4/5085/img26.jpg">
            <a:extLst>
              <a:ext uri="{FF2B5EF4-FFF2-40B4-BE49-F238E27FC236}">
                <a16:creationId xmlns:a16="http://schemas.microsoft.com/office/drawing/2014/main" id="{62CA478D-7458-8D43-2FF7-0AD61F8F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7" y="-1"/>
            <a:ext cx="11303924" cy="70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5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ages.myshared.ru/5/437740/slide_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672119" cy="64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06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Фигуры вращения</vt:lpstr>
      <vt:lpstr>Составить конспект занятия по плану:    1. Конус. Определения, свойства, элементы конуса. 2. формулы полной и боковой поверхностей конуса. 3. объем конуса. 4. Шар. Сфера. Определения, элементы этих фигур. Формулы поверхности и объем шара.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Фигуры вращения</dc:title>
  <dc:creator>1731</dc:creator>
  <cp:lastModifiedBy>1731</cp:lastModifiedBy>
  <cp:revision>1</cp:revision>
  <dcterms:created xsi:type="dcterms:W3CDTF">2022-06-09T10:33:59Z</dcterms:created>
  <dcterms:modified xsi:type="dcterms:W3CDTF">2022-06-09T10:47:35Z</dcterms:modified>
</cp:coreProperties>
</file>