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164A1-F701-E67D-A466-C9FD807A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528DFB-C231-7CCC-5ED9-B25EB9E53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A2D4C-E11A-1593-E832-D082E938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97931-66CF-B2C5-DC5C-76A3D9DF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8D5F7-3521-ECEF-67E8-0BB70110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0CBEF-EB59-C47E-6745-326F42B7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1C2DE4-1B4A-CF6B-8B0E-02E23E5F3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726C1-74B4-AA66-6921-345DC9A0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C1DCD-34F7-AA45-B1E8-3881B2C7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DEFE6-45E5-DBB3-D5CE-2E10AF87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8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4A4739-AAF1-182C-8899-205F60E11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D573A0-08C0-E704-F002-328B09BEC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5160F-7C62-B523-8BCB-2EED0CA2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5CC76-6598-4B78-8CAB-863C935C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EF4A6-64A8-6B8B-19C6-4CEECF75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7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9A2E3-4EE9-D7FE-9231-CFC79BCD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9F57A-3D14-D7E2-AB4F-F2167985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215025-3D24-6407-CCAF-35746EFE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DDE5E-3111-7D0D-8BB1-6779B564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AE316-7389-4C2D-3068-7CE6DA78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5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73230-7C66-BC93-56D0-E83209C5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4A88D6-FF87-3B51-24F3-DC234EE69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13288B-5E8C-4DA6-B5F2-7ACDEFF2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75683-58C8-9C2F-474B-44261B00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C2356-161D-7B05-FBA0-E11941B3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1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475E1-89B5-F9ED-9D4E-97281AC5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C7BC-0F6C-3BCF-84F0-82C73B177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3636EA-D653-7F9B-DD7F-683FD3D88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03001-4D20-DAD9-C44B-0E669B4D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E2135-1CA7-81EB-1665-DD08D953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65A0A-C8DB-FE12-C91A-723AD60C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0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B57E8-B308-4BA1-AB03-DBFF8C4C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6BCF0E-1902-451F-B7B3-0DF1BC0DB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ED143-117C-0AD9-AD28-A28EF4C46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D4D671-A703-F4DC-AAC2-D48327377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EBF92F-A2DA-269F-7A5B-7CAB8C4D1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AD2D2-3602-ED59-48EA-5E8D525A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E097FD-4CBC-C61B-5FBF-D9841D6C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5AC095-101D-2394-1DA6-98D9B8E0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22AB3-7C74-5F77-FA28-C89CA1CC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1C00D-F157-B16D-4824-4B228A32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46A4AA-85A0-6A0F-12B7-9F122B8A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C0DBC8-32F6-D6DE-D80D-7A39EC9C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6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EE96C-DB01-D9BD-F7D6-43995494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2B2CE9-02C8-993F-52ED-DA6D416E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15542-30A2-2121-B662-D66B2044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10D5F-4137-999A-7108-24CF8B87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D5E65-7C98-CB31-0B6D-A4766FD35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74A2CC-DD1C-A697-5B85-47A8B13A0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A1CD3-7975-7BD2-A784-C49AFA82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85FFB-8D66-C557-C542-D61F5304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A9A108-5577-8827-825C-6D0E40DD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5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32749-F567-AFC1-4DA6-29186217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F01C34-6ABF-1915-B93A-7BDEADA7F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98A26-C47D-E385-EB34-27025BC48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B0FD1-7B4E-934D-81AC-9B0B5594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C9EA4B-54FC-A83D-2BD2-8D7D54D7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48450-7D49-771F-03AB-46FA5667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05778-9AD7-FC52-1DD9-AD20A77A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F8EE2B-1B00-40B6-8404-4E82D88F9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E412B-5166-5DC0-5992-1D0CD0FD0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F353-292A-45E5-8B43-E5C51E7B118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D33CA-A842-C27C-4B8B-325BE8172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488D9-B2A8-7D20-45F1-F9762CF28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25D35-7246-412D-AA5C-5EBB8948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Тела вращения</a:t>
            </a:r>
          </a:p>
        </p:txBody>
      </p:sp>
      <p:pic>
        <p:nvPicPr>
          <p:cNvPr id="8194" name="Picture 2" descr="http://www.shkolageo.ru/mpakard/%D0%98%D0%B7+%D0%B8%D1%81%D1%82%D0%BE%D1%80%D0%B8%D0%B8+%D0%B3%D0%B5%D0%BE%D0%BC%D0%B5%D1%82%D1%80%D0%B8%D1%87%D0%B5%D1%81%D0%BA%D0%B8%D1%85+%D1%82%D0%B5%D1%80%D0%BC%D0%B8%D0%BD%D0%BE%D0%B2+%D0%B3%D0%B5%D0%BE%D0%BC%D0%B5%D1%82%D1%80%D0%B8%D1%8Fd/img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6" y="1690688"/>
            <a:ext cx="1065152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9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pt4web.ru/images/15/1211/640/img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23568"/>
            <a:ext cx="11353800" cy="7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4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s00.infourok.ru/images/doc/250/255320/img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3" y="159025"/>
            <a:ext cx="10845114" cy="70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3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pt4web.ru/images/8/16446/640/img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" y="172279"/>
            <a:ext cx="10869827" cy="70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4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3.infourok.ru/uploads/ex/0d45/0001a76c-4dba7fa8/img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4" y="92766"/>
            <a:ext cx="10379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1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ages.myshared.ru/4/286272/slide_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5" y="100824"/>
            <a:ext cx="10478530" cy="69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2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rhivurokov.ru/kopilka/uploads/user_file_54bbf8027a7f7/img_user_file_54bbf8027a7f7_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" y="100823"/>
            <a:ext cx="10981038" cy="70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0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190/217833/img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0"/>
            <a:ext cx="11861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3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mages.myshared.ru/6/646479/slide_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9" y="0"/>
            <a:ext cx="10894541" cy="71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6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Тела вращения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Тела вращения</dc:title>
  <dc:creator>1731</dc:creator>
  <cp:lastModifiedBy>1731</cp:lastModifiedBy>
  <cp:revision>1</cp:revision>
  <dcterms:created xsi:type="dcterms:W3CDTF">2022-06-08T09:16:29Z</dcterms:created>
  <dcterms:modified xsi:type="dcterms:W3CDTF">2022-06-08T09:22:44Z</dcterms:modified>
</cp:coreProperties>
</file>