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4"/>
  </p:sldMasterIdLst>
  <p:notesMasterIdLst>
    <p:notesMasterId r:id="rId24"/>
  </p:notesMasterIdLst>
  <p:handoutMasterIdLst>
    <p:handoutMasterId r:id="rId25"/>
  </p:handoutMasterIdLst>
  <p:sldIdLst>
    <p:sldId id="306" r:id="rId5"/>
    <p:sldId id="284" r:id="rId6"/>
    <p:sldId id="286" r:id="rId7"/>
    <p:sldId id="289" r:id="rId8"/>
    <p:sldId id="290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7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4967" autoAdjust="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99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1B801B-F4B8-459C-A0DB-42C00BB61E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B2DC45-33C8-4ACD-A8B4-824FC0BA71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181-0B45-450D-B35E-7AF7AACE2E53}" type="datetime1">
              <a:rPr lang="ru-RU" smtClean="0"/>
              <a:t>06.06.2022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B46A40-0BDE-4957-9061-2503F40313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8A883-27AD-4BB1-B0C8-1BEB96FD4CA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35BD9-EE19-4F70-92E5-2D59E67B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486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435D3A4-2A58-4C50-BCBA-FDFC20DE69E5}" type="datetime1">
              <a:rPr lang="ru-RU" noProof="0" smtClean="0"/>
              <a:t>06.06.2022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5939589-3E79-4C82-AA4A-FE78234FAA5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5939589-3E79-4C82-AA4A-FE78234FAA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305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l">
              <a:defRPr sz="6000" b="1" i="0" cap="all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784848" y="1681163"/>
            <a:ext cx="4553712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84848" y="2505075"/>
            <a:ext cx="4553712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44752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444752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983480" y="1681163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983480" y="2505075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Графический объект 15">
            <a:extLst>
              <a:ext uri="{FF2B5EF4-FFF2-40B4-BE49-F238E27FC236}">
                <a16:creationId xmlns:a16="http://schemas.microsoft.com/office/drawing/2014/main" id="{A9475260-301F-4744-B1DA-7B00F6FB434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 16">
            <a:extLst>
              <a:ext uri="{FF2B5EF4-FFF2-40B4-BE49-F238E27FC236}">
                <a16:creationId xmlns:a16="http://schemas.microsoft.com/office/drawing/2014/main" id="{9BBD3F4B-0836-48C5-AC68-747456D1DD50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Графический объект 14">
            <a:extLst>
              <a:ext uri="{FF2B5EF4-FFF2-40B4-BE49-F238E27FC236}">
                <a16:creationId xmlns:a16="http://schemas.microsoft.com/office/drawing/2014/main" id="{9B4398D5-99F4-4F83-AA77-9B4177648CAF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Текст 4">
            <a:extLst>
              <a:ext uri="{FF2B5EF4-FFF2-40B4-BE49-F238E27FC236}">
                <a16:creationId xmlns:a16="http://schemas.microsoft.com/office/drawing/2014/main" id="{2D693B15-7265-4478-9579-62FCD5222D0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31352" y="1769269"/>
            <a:ext cx="28346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7" name="Объект 5">
            <a:extLst>
              <a:ext uri="{FF2B5EF4-FFF2-40B4-BE49-F238E27FC236}">
                <a16:creationId xmlns:a16="http://schemas.microsoft.com/office/drawing/2014/main" id="{48F9E92F-BB16-4896-A47F-6497C3D705B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531352" y="2593181"/>
            <a:ext cx="2834640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079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rtlCol="0" anchor="b"/>
          <a:lstStyle>
            <a:lvl1pPr algn="l">
              <a:defRPr sz="5400" b="0" i="0" cap="none" baseline="0"/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1" name="Рисунок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5789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30" name="Рисунок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rtlCol="0"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8" name="Графический объект 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Графический объект 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 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0720" y="3127248"/>
            <a:ext cx="5276088" cy="1124712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</p:spTree>
    <p:extLst>
      <p:ext uri="{BB962C8B-B14F-4D97-AF65-F5344CB8AC3E}">
        <p14:creationId xmlns:p14="http://schemas.microsoft.com/office/powerpoint/2010/main" val="301045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805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Рисунок 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03.09.20ГГ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77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5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Слайд с заголовком 2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8" y="594360"/>
            <a:ext cx="6272784" cy="2843784"/>
          </a:xfrm>
        </p:spPr>
        <p:txBody>
          <a:bodyPr rtlCol="0" anchor="b"/>
          <a:lstStyle>
            <a:lvl1pPr algn="l">
              <a:defRPr sz="54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848" y="4700016"/>
            <a:ext cx="5093208" cy="1197864"/>
          </a:xfrm>
        </p:spPr>
        <p:txBody>
          <a:bodyPr rtlCol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8E825845-66DD-4B77-A729-CD97D156FE6C}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Графический объект 12">
            <a:extLst>
              <a:ext uri="{FF2B5EF4-FFF2-40B4-BE49-F238E27FC236}">
                <a16:creationId xmlns:a16="http://schemas.microsoft.com/office/drawing/2014/main" id="{818B4386-1FCF-4ACE-BE25-AF9CC5E2256F}"/>
              </a:ext>
            </a:extLst>
          </p:cNvPr>
          <p:cNvSpPr/>
          <p:nvPr userDrawn="1"/>
        </p:nvSpPr>
        <p:spPr>
          <a:xfrm>
            <a:off x="8217780" y="2973840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Графический объект 13">
            <a:extLst>
              <a:ext uri="{FF2B5EF4-FFF2-40B4-BE49-F238E27FC236}">
                <a16:creationId xmlns:a16="http://schemas.microsoft.com/office/drawing/2014/main" id="{19319560-50ED-4963-A2CF-74663239D426}"/>
              </a:ext>
            </a:extLst>
          </p:cNvPr>
          <p:cNvSpPr/>
          <p:nvPr userDrawn="1"/>
        </p:nvSpPr>
        <p:spPr>
          <a:xfrm>
            <a:off x="7859002" y="27445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Графический объект 15">
            <a:extLst>
              <a:ext uri="{FF2B5EF4-FFF2-40B4-BE49-F238E27FC236}">
                <a16:creationId xmlns:a16="http://schemas.microsoft.com/office/drawing/2014/main" id="{E5ABBDAD-943D-48F3-9C80-B29C48966C79}"/>
              </a:ext>
            </a:extLst>
          </p:cNvPr>
          <p:cNvSpPr/>
          <p:nvPr userDrawn="1"/>
        </p:nvSpPr>
        <p:spPr>
          <a:xfrm>
            <a:off x="7843462" y="31982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rtlCol="0"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02936" y="3127248"/>
            <a:ext cx="5833872" cy="3118104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11" name="Графический объект 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Графический объект 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rtlCol="0" anchor="b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50392" y="2825496"/>
            <a:ext cx="6190488" cy="3346704"/>
          </a:xfrm>
        </p:spPr>
        <p:txBody>
          <a:bodyPr rtlCol="0"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 rtlCol="0"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Графический объект 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9" name="Графический объект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раздела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63040"/>
            <a:ext cx="9144000" cy="2340864"/>
          </a:xfrm>
        </p:spPr>
        <p:txBody>
          <a:bodyPr rtlCol="0" anchor="b">
            <a:normAutofit/>
          </a:bodyPr>
          <a:lstStyle>
            <a:lvl1pPr algn="ctr">
              <a:defRPr sz="6000" b="1" i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858768"/>
            <a:ext cx="9144000" cy="132588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4" name="Графический объект 12">
            <a:extLst>
              <a:ext uri="{FF2B5EF4-FFF2-40B4-BE49-F238E27FC236}">
                <a16:creationId xmlns:a16="http://schemas.microsoft.com/office/drawing/2014/main" id="{8A41917E-4B97-447C-98AB-970D625F1DE6}"/>
              </a:ext>
            </a:extLst>
          </p:cNvPr>
          <p:cNvSpPr/>
          <p:nvPr userDrawn="1"/>
        </p:nvSpPr>
        <p:spPr>
          <a:xfrm>
            <a:off x="10772266" y="3054359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5" name="Графический объект 13">
            <a:extLst>
              <a:ext uri="{FF2B5EF4-FFF2-40B4-BE49-F238E27FC236}">
                <a16:creationId xmlns:a16="http://schemas.microsoft.com/office/drawing/2014/main" id="{3B3FD238-4561-4AF8-A1F1-185B0CAFE2AC}"/>
              </a:ext>
            </a:extLst>
          </p:cNvPr>
          <p:cNvSpPr/>
          <p:nvPr userDrawn="1"/>
        </p:nvSpPr>
        <p:spPr>
          <a:xfrm>
            <a:off x="10724364" y="2515838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6" name="Графический объект 15">
            <a:extLst>
              <a:ext uri="{FF2B5EF4-FFF2-40B4-BE49-F238E27FC236}">
                <a16:creationId xmlns:a16="http://schemas.microsoft.com/office/drawing/2014/main" id="{BAB9414C-AE69-4648-873E-9CE6B2DF8A71}"/>
              </a:ext>
            </a:extLst>
          </p:cNvPr>
          <p:cNvSpPr/>
          <p:nvPr userDrawn="1"/>
        </p:nvSpPr>
        <p:spPr>
          <a:xfrm>
            <a:off x="11024834" y="2787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 22">
            <a:extLst>
              <a:ext uri="{FF2B5EF4-FFF2-40B4-BE49-F238E27FC236}">
                <a16:creationId xmlns:a16="http://schemas.microsoft.com/office/drawing/2014/main" id="{3BF75235-4E6E-4184-82A5-EE6FE7993BBC}"/>
              </a:ext>
            </a:extLst>
          </p:cNvPr>
          <p:cNvSpPr/>
          <p:nvPr userDrawn="1"/>
        </p:nvSpPr>
        <p:spPr>
          <a:xfrm>
            <a:off x="1261869" y="263344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1">
            <a:extLst>
              <a:ext uri="{FF2B5EF4-FFF2-40B4-BE49-F238E27FC236}">
                <a16:creationId xmlns:a16="http://schemas.microsoft.com/office/drawing/2014/main" id="{E66FE37C-2F4B-42DA-BFF6-92DD00BDC49B}"/>
              </a:ext>
            </a:extLst>
          </p:cNvPr>
          <p:cNvSpPr/>
          <p:nvPr userDrawn="1"/>
        </p:nvSpPr>
        <p:spPr>
          <a:xfrm>
            <a:off x="1064053" y="3083338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chemeClr val="bg1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Графический объект 23">
            <a:extLst>
              <a:ext uri="{FF2B5EF4-FFF2-40B4-BE49-F238E27FC236}">
                <a16:creationId xmlns:a16="http://schemas.microsoft.com/office/drawing/2014/main" id="{DDD38822-731A-48DA-A8A0-FBBAF7A6D65D}"/>
              </a:ext>
            </a:extLst>
          </p:cNvPr>
          <p:cNvSpPr/>
          <p:nvPr userDrawn="1"/>
        </p:nvSpPr>
        <p:spPr>
          <a:xfrm>
            <a:off x="1413405" y="349287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4248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54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омер слайда 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rtlCol="0"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 rtlCol="0"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rtlCol="0"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2990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72" y="365125"/>
            <a:ext cx="10771632" cy="1325563"/>
          </a:xfrm>
        </p:spPr>
        <p:txBody>
          <a:bodyPr rtlCol="0"/>
          <a:lstStyle>
            <a:lvl1pPr>
              <a:defRPr sz="5400" b="1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072" y="1825625"/>
            <a:ext cx="10771632" cy="4351338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68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03920" y="841248"/>
            <a:ext cx="3630168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Графический объект 22">
            <a:extLst>
              <a:ext uri="{FF2B5EF4-FFF2-40B4-BE49-F238E27FC236}">
                <a16:creationId xmlns:a16="http://schemas.microsoft.com/office/drawing/2014/main" id="{4EADA2ED-8A8C-4D17-8798-F26BF3B4CE25}"/>
              </a:ext>
            </a:extLst>
          </p:cNvPr>
          <p:cNvSpPr/>
          <p:nvPr userDrawn="1"/>
        </p:nvSpPr>
        <p:spPr>
          <a:xfrm>
            <a:off x="11202264" y="344083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chemeClr val="bg1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23">
            <a:extLst>
              <a:ext uri="{FF2B5EF4-FFF2-40B4-BE49-F238E27FC236}">
                <a16:creationId xmlns:a16="http://schemas.microsoft.com/office/drawing/2014/main" id="{54AB3A25-6605-4446-9E53-ACEECD25E27B}"/>
              </a:ext>
            </a:extLst>
          </p:cNvPr>
          <p:cNvSpPr/>
          <p:nvPr userDrawn="1"/>
        </p:nvSpPr>
        <p:spPr>
          <a:xfrm>
            <a:off x="11563141" y="590910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chemeClr val="bg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226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444752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784848" y="1825625"/>
            <a:ext cx="4553712" cy="4351338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Графический объект 15">
            <a:extLst>
              <a:ext uri="{FF2B5EF4-FFF2-40B4-BE49-F238E27FC236}">
                <a16:creationId xmlns:a16="http://schemas.microsoft.com/office/drawing/2014/main" id="{D8685329-C6A1-4CB4-8AAE-150D0341F6A2}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Графический объект 16">
            <a:extLst>
              <a:ext uri="{FF2B5EF4-FFF2-40B4-BE49-F238E27FC236}">
                <a16:creationId xmlns:a16="http://schemas.microsoft.com/office/drawing/2014/main" id="{83CE1DAA-30A3-41AE-8AE1-A7EE5C48A6F3}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4" name="Графический объект 14">
            <a:extLst>
              <a:ext uri="{FF2B5EF4-FFF2-40B4-BE49-F238E27FC236}">
                <a16:creationId xmlns:a16="http://schemas.microsoft.com/office/drawing/2014/main" id="{065162DD-7ACB-4F9C-90DD-24C743035892}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20528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03.09.20ГГ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Название презентации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8DA9DAA-006C-4F4B-980E-E3DF019B24E2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717" r:id="rId3"/>
    <p:sldLayoutId id="2147483710" r:id="rId4"/>
    <p:sldLayoutId id="2147483709" r:id="rId5"/>
    <p:sldLayoutId id="2147483698" r:id="rId6"/>
    <p:sldLayoutId id="2147483713" r:id="rId7"/>
    <p:sldLayoutId id="2147483712" r:id="rId8"/>
    <p:sldLayoutId id="2147483700" r:id="rId9"/>
    <p:sldLayoutId id="2147483701" r:id="rId10"/>
    <p:sldLayoutId id="2147483716" r:id="rId11"/>
    <p:sldLayoutId id="2147483714" r:id="rId12"/>
    <p:sldLayoutId id="2147483715" r:id="rId13"/>
    <p:sldLayoutId id="2147483702" r:id="rId14"/>
    <p:sldLayoutId id="2147483703" r:id="rId15"/>
    <p:sldLayoutId id="2147483704" r:id="rId16"/>
    <p:sldLayoutId id="2147483705" r:id="rId17"/>
    <p:sldLayoutId id="2147483718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8447" y="594360"/>
            <a:ext cx="9912891" cy="2843784"/>
          </a:xfrm>
        </p:spPr>
        <p:txBody>
          <a:bodyPr rtlCol="0"/>
          <a:lstStyle/>
          <a:p>
            <a:pPr rtl="0"/>
            <a:r>
              <a:rPr lang="ru-RU" spc="400" dirty="0">
                <a:solidFill>
                  <a:schemeClr val="bg2">
                    <a:lumMod val="50000"/>
                  </a:schemeClr>
                </a:solidFill>
              </a:rPr>
              <a:t>Многогранники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ru-RU" dirty="0">
                <a:solidFill>
                  <a:schemeClr val="tx1"/>
                </a:solidFill>
              </a:rPr>
              <a:t>Группа ТМ-21/2</a:t>
            </a:r>
            <a:endParaRPr lang="ru-RU" sz="2000" dirty="0">
              <a:solidFill>
                <a:schemeClr val="tx1"/>
              </a:solidFill>
            </a:endParaRP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bigslide.ru/images/10/9759/960/img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2" y="0"/>
            <a:ext cx="11161690" cy="7031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894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bigslide.ru/images/10/9759/831/img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8" y="0"/>
            <a:ext cx="10994265" cy="694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29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rhivurokov.ru/kopilka/uploads/user_file_56741c893e0b6/img_user_file_56741c893e0b6_1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" y="0"/>
            <a:ext cx="11264721" cy="72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821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fs00.infourok.ru/images/doc/233/90400/5/img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51" y="0"/>
            <a:ext cx="10740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441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3.infourok.ru/uploads/ex/0695/0000683c-67229308/img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77273"/>
            <a:ext cx="10599313" cy="70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561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uzluga.ru/potrb/%D0%98%D0%B7%D0%BC%D0%B5%D1%80%D0%B5%D0%BD%D0%B8%D1%8F%20%D0%BF%D1%80%D1%8F%D0%BC%D0%BE%D1%83%D0%B3%D0%BE%D0%BB%D1%8C%D0%BD%D0%BE%D0%B3%D0%BE%20%D0%BF%D0%B0%D1%80%D0%B0%D0%BB%D0%BB%D0%B5%D0%BB%D0%B5%D0%BF%D0%B8%D0%BF%D0%B5%D0%B4%D0%B0%20%E2%80%93%20%D1%8D%D1%82%D0%BE%20%D0%B4%D0%BB%D0%B8%D0%BD%D1%8B%20%D1%82%D1%80%D0%B5%D1%85%20%D1%80%D0%B5%D0%B1%D0%B5%D1%80,%20%D0%B8%D1%81%D1%85%D0%BE%D0%B4%D1%8F%D1%89%D0%B8%D1%85%20%D0%B8%D0%B7%20%D0%BE%D0%B4%D0%BD%D0%BE%D0%B9%20%D0%B2%D0%B5%D1%80%D1%88%D0%B8%D0%BD%D1%8Bb/img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2765"/>
            <a:ext cx="10715223" cy="695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550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mages.myshared.ru/5/449132/slide_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6" y="159027"/>
            <a:ext cx="10646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413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900igr.net/up/datas/216139/00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92" y="-103031"/>
            <a:ext cx="10573554" cy="696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297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igslide.ru/images/48/47243/831/img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8" y="212035"/>
            <a:ext cx="1047052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59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images.myshared.ru/6/545968/slide_3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002"/>
            <a:ext cx="10620777" cy="701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67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vorilife.com/sites/default/files/vidi_mnogogranikov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313" y="0"/>
            <a:ext cx="10831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8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1.urokimatematiki.ru/e/001139-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" y="0"/>
            <a:ext cx="115028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pt4web.ru/images/8/22589/640/img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5287"/>
            <a:ext cx="11039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80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cf.ppt-online.org/files/slide/i/ieDYltsaxLVBHkduCfbm7Iw361ESzUPrcXFA40/slide-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25380"/>
            <a:ext cx="10969487" cy="663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4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arhivurokov.ru/kopilka/up/html/2017/02/12/k_58a09905545ab/img_user_file_58a09905f19a9_2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595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20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s.myshared.ru/5/429706/slide_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0"/>
            <a:ext cx="11153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84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ds03.infourok.ru/uploads/ex/1038/0004cb27-ccdfe352/img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0152"/>
            <a:ext cx="10779616" cy="676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57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ds03.infourok.ru/uploads/ex/12b7/0002702e-e83e9943/img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774"/>
            <a:ext cx="105950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82885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Univers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8167182_TF89338750_Win32.potx" id="{1C3AEEAC-0F27-4CFA-8ACD-9680D3AD60AA}" vid="{6E63C9F9-8FC9-48F9-9811-2BE3375EB0FD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19F73-B6C2-4A43-95E2-833EC48925F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BC329F5-30EE-4BF7-AA2A-B837B5141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8E00D1-8EA3-4E42-801D-0253E1EAFC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{2E6D2A96-899D-41C5-B945-06E0BD23156F}tf89338750_win32</Template>
  <TotalTime>12</TotalTime>
  <Words>4</Words>
  <Application>Microsoft Office PowerPoint</Application>
  <PresentationFormat>Широкоэкранный</PresentationFormat>
  <Paragraphs>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Univers</vt:lpstr>
      <vt:lpstr>GradientUnivers</vt:lpstr>
      <vt:lpstr>Многогранники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1731</dc:creator>
  <cp:lastModifiedBy>1731</cp:lastModifiedBy>
  <cp:revision>1</cp:revision>
  <dcterms:created xsi:type="dcterms:W3CDTF">2022-06-06T05:16:29Z</dcterms:created>
  <dcterms:modified xsi:type="dcterms:W3CDTF">2022-06-06T05:29:03Z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