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08" r:id="rId3"/>
    <p:sldId id="310" r:id="rId4"/>
    <p:sldId id="309" r:id="rId5"/>
    <p:sldId id="311" r:id="rId6"/>
    <p:sldId id="313" r:id="rId7"/>
    <p:sldId id="314" r:id="rId8"/>
    <p:sldId id="315" r:id="rId9"/>
    <p:sldId id="31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1559F-7D6E-6596-EAD0-5AEE6D576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06592C-F2B4-4ACD-4129-496BAE9FA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93891-1B81-FD58-FF8C-292BA5C8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D462C-482F-ADD1-54E9-A23A3E4F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E5514-8602-DFAE-905E-5449ABCA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09366-43B1-36BB-304C-CDD1D95A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AA3343-613E-9D3F-6645-367284F22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DAF84A-CF0A-90AA-500E-AA940CC0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F375F6-4CFC-861B-21F5-CFF5CD28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1F8BF7-81D9-FCB6-DDBE-F534D5D4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10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6A31F6-A41E-DF9F-6E88-61ED53557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25494F-697E-DA65-9AE7-FBD556018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EECA0-266F-DBE1-E771-95C40FDB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A5D86C-A785-4D56-2979-7FF792C9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46662-2A8A-54E6-501A-F34B55F8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9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206AF-5432-8774-C574-79E956115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0DEAA-DBEF-29FF-E3E1-67A17CCA4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50567-2187-BA2A-ACC9-8CD766F2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D0BE8B-FA67-4B21-36E9-27E80C76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8EFA65-A389-9CFD-D8CD-632A849B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96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7821D0-D95D-5123-771D-09C7063F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DBCE92-A3C6-DA7D-4724-D5C666413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FEE9C4-F86B-F653-0F0C-659582C4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CD1C2F-2AC5-5965-0B28-57F34F5F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C58B33-D5F9-A62E-C605-C99C33AE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0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7D8FB-1117-06CD-0175-899346C5B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D2740-3DD8-6109-8380-F26A00FD6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070A4C-24F4-E967-33F0-31899C742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D1FFD-3C58-35CA-FF14-C70FDFB6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429BCD-9CC6-5DB0-5752-F4EA8C99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721F3B-7294-36FD-5129-920C70E1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47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6063C-3053-1AA4-D11A-A61ABC50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17004C-98E3-FE12-FD75-92F279390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5D9619-3463-22CC-FCD7-364704700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16E77D-7B15-A835-E59C-1EE60D76D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CF528A-C495-8890-B053-900C68389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621373-1AAF-798B-D5D3-A47E9F70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95627D-10B6-6E50-ACDA-2E2E72D9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2FC14F-4D2E-4FC4-BA32-E68A6909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5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BA2A3-B262-AEF3-E6A4-FF08EFDC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20134-8261-941C-D28A-59D68900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1752D6-9673-9119-F278-82E330BF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C15684-DBB4-43FA-F781-880876E1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6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E3CCF3-8B36-FDAF-B473-94DE63012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F651575-5A9E-0B9F-0045-691C2201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E79C3D-3683-9869-04A8-5F7D1BAF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04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4EF96-EF79-1023-5E26-2FEF6167A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5BDD87-F280-95C3-D4BC-23707E404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00B047-EC60-3F7A-4E2A-77B1223D3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FB41F0-0515-A1BC-913D-D5E94411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86AD91-6971-1242-A556-00CB134B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6F8A80-9938-5BE3-E658-3F5018C9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87D27-865A-1C30-64C8-C1848A20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35A1D4-0D85-B9CD-8509-B8FC0A1BC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2406A8-088D-FCA0-B854-59E506098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7E3D34-F2B4-2DB6-8C60-4DDF701B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7473C6-9107-FD54-94B3-6F0681C8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826574-E729-1EB8-5553-5B7EE173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7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06B3B-D485-4837-344E-36BDDDE79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C01507-2182-CECB-A923-C48DC5A2B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7902E1-3A03-58EF-2111-9F2B1FEA9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81D-0B82-4002-8D50-C7A0C490E76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F3F42-C126-A3A9-E40C-0454CF484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6214E5-3A71-7CB0-EE10-1F4E84EE8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04881-CCFD-4715-A7E3-F527A6EC9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2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vorilife.com/sites/default/files/vidi_mnogogranikov_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225286"/>
            <a:ext cx="11597332" cy="663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profinances24.ru/img/441/slide_237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6" y="180304"/>
            <a:ext cx="11792754" cy="667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0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bigslide.ru/images/24/23796/960/img1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" y="0"/>
            <a:ext cx="115965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25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ages.myshared.ru/5/417965/slide_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547" y="0"/>
            <a:ext cx="119902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5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Как правильно вычертить правильную пирамиду:</a:t>
            </a:r>
          </a:p>
        </p:txBody>
      </p:sp>
      <p:pic>
        <p:nvPicPr>
          <p:cNvPr id="7170" name="Picture 2" descr="http://mypresentation.ru/documents/793bbab84320f00ceab6fff2b786be86/img1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8" y="1470991"/>
            <a:ext cx="1178118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22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ds03.infourok.ru/uploads/ex/1110/00029597-9829fc0b/img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05" y="365124"/>
            <a:ext cx="11418520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14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ages.myshared.ru/4/153999/slide_2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3" y="0"/>
            <a:ext cx="116221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98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fs01.infourok.ru/images/doc/43/54752/img1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05" y="-141668"/>
            <a:ext cx="11555896" cy="699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09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ages.myshared.ru/4/161005/slide_1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7" y="365125"/>
            <a:ext cx="11529392" cy="696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65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Широкоэкранный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правильно вычертить правильную пирамиду: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1731</dc:creator>
  <cp:lastModifiedBy>1731</cp:lastModifiedBy>
  <cp:revision>2</cp:revision>
  <dcterms:created xsi:type="dcterms:W3CDTF">2022-06-07T14:33:20Z</dcterms:created>
  <dcterms:modified xsi:type="dcterms:W3CDTF">2022-06-07T14:41:52Z</dcterms:modified>
</cp:coreProperties>
</file>